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7" r:id="rId5"/>
  </p:sldIdLst>
  <p:sldSz cx="30275213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555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C56376B-CAB2-42BF-9AE1-DA5CC11E90DA}" v="9" dt="2023-01-06T11:46:08.0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427" autoAdjust="0"/>
    <p:restoredTop sz="94660"/>
  </p:normalViewPr>
  <p:slideViewPr>
    <p:cSldViewPr snapToGrid="0">
      <p:cViewPr>
        <p:scale>
          <a:sx n="50" d="100"/>
          <a:sy n="50" d="100"/>
        </p:scale>
        <p:origin x="4890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gerske, Martin" userId="4e1db8b4-e4ab-4c99-9041-3e7b1a55ec43" providerId="ADAL" clId="{EC56376B-CAB2-42BF-9AE1-DA5CC11E90DA}"/>
    <pc:docChg chg="undo custSel addSld delSld modSld modMainMaster">
      <pc:chgData name="Vigerske, Martin" userId="4e1db8b4-e4ab-4c99-9041-3e7b1a55ec43" providerId="ADAL" clId="{EC56376B-CAB2-42BF-9AE1-DA5CC11E90DA}" dt="2023-01-06T11:48:02.935" v="469" actId="20577"/>
      <pc:docMkLst>
        <pc:docMk/>
      </pc:docMkLst>
      <pc:sldChg chg="del mod chgLayout">
        <pc:chgData name="Vigerske, Martin" userId="4e1db8b4-e4ab-4c99-9041-3e7b1a55ec43" providerId="ADAL" clId="{EC56376B-CAB2-42BF-9AE1-DA5CC11E90DA}" dt="2023-01-06T11:11:31.112" v="146" actId="2696"/>
        <pc:sldMkLst>
          <pc:docMk/>
          <pc:sldMk cId="3947486378" sldId="256"/>
        </pc:sldMkLst>
      </pc:sldChg>
      <pc:sldChg chg="addSp delSp modSp new mod">
        <pc:chgData name="Vigerske, Martin" userId="4e1db8b4-e4ab-4c99-9041-3e7b1a55ec43" providerId="ADAL" clId="{EC56376B-CAB2-42BF-9AE1-DA5CC11E90DA}" dt="2023-01-06T11:48:02.935" v="469" actId="20577"/>
        <pc:sldMkLst>
          <pc:docMk/>
          <pc:sldMk cId="693862169" sldId="257"/>
        </pc:sldMkLst>
        <pc:spChg chg="add mod">
          <ac:chgData name="Vigerske, Martin" userId="4e1db8b4-e4ab-4c99-9041-3e7b1a55ec43" providerId="ADAL" clId="{EC56376B-CAB2-42BF-9AE1-DA5CC11E90DA}" dt="2023-01-06T11:48:02.935" v="469" actId="20577"/>
          <ac:spMkLst>
            <pc:docMk/>
            <pc:sldMk cId="693862169" sldId="257"/>
            <ac:spMk id="2" creationId="{AD6D6302-324A-B6F6-7A78-5599EF6DD419}"/>
          </ac:spMkLst>
        </pc:spChg>
        <pc:spChg chg="add del mod">
          <ac:chgData name="Vigerske, Martin" userId="4e1db8b4-e4ab-4c99-9041-3e7b1a55ec43" providerId="ADAL" clId="{EC56376B-CAB2-42BF-9AE1-DA5CC11E90DA}" dt="2023-01-06T11:14:30.367" v="179" actId="478"/>
          <ac:spMkLst>
            <pc:docMk/>
            <pc:sldMk cId="693862169" sldId="257"/>
            <ac:spMk id="4" creationId="{28ADBA5E-9AAE-BAA8-46F6-72E13F026DB2}"/>
          </ac:spMkLst>
        </pc:spChg>
        <pc:spChg chg="add mod">
          <ac:chgData name="Vigerske, Martin" userId="4e1db8b4-e4ab-4c99-9041-3e7b1a55ec43" providerId="ADAL" clId="{EC56376B-CAB2-42BF-9AE1-DA5CC11E90DA}" dt="2023-01-06T11:18:52.833" v="281" actId="207"/>
          <ac:spMkLst>
            <pc:docMk/>
            <pc:sldMk cId="693862169" sldId="257"/>
            <ac:spMk id="5" creationId="{356AC1F5-D0DE-4B3A-51EE-D21FFA04BFBC}"/>
          </ac:spMkLst>
        </pc:spChg>
        <pc:spChg chg="add del">
          <ac:chgData name="Vigerske, Martin" userId="4e1db8b4-e4ab-4c99-9041-3e7b1a55ec43" providerId="ADAL" clId="{EC56376B-CAB2-42BF-9AE1-DA5CC11E90DA}" dt="2023-01-06T11:19:24.048" v="283" actId="22"/>
          <ac:spMkLst>
            <pc:docMk/>
            <pc:sldMk cId="693862169" sldId="257"/>
            <ac:spMk id="7" creationId="{86947727-1C30-B83B-3CCD-7DA2A5818670}"/>
          </ac:spMkLst>
        </pc:spChg>
        <pc:spChg chg="add mod">
          <ac:chgData name="Vigerske, Martin" userId="4e1db8b4-e4ab-4c99-9041-3e7b1a55ec43" providerId="ADAL" clId="{EC56376B-CAB2-42BF-9AE1-DA5CC11E90DA}" dt="2023-01-06T11:45:07.134" v="336" actId="14100"/>
          <ac:spMkLst>
            <pc:docMk/>
            <pc:sldMk cId="693862169" sldId="257"/>
            <ac:spMk id="8" creationId="{D8D6C3C9-F98E-CF98-500F-B79040E181DA}"/>
          </ac:spMkLst>
        </pc:spChg>
        <pc:spChg chg="add mod">
          <ac:chgData name="Vigerske, Martin" userId="4e1db8b4-e4ab-4c99-9041-3e7b1a55ec43" providerId="ADAL" clId="{EC56376B-CAB2-42BF-9AE1-DA5CC11E90DA}" dt="2023-01-06T11:46:43.221" v="385" actId="1076"/>
          <ac:spMkLst>
            <pc:docMk/>
            <pc:sldMk cId="693862169" sldId="257"/>
            <ac:spMk id="9" creationId="{AEAF2617-FA17-D2B9-4F7F-3CC8CC1C07B7}"/>
          </ac:spMkLst>
        </pc:spChg>
      </pc:sldChg>
      <pc:sldChg chg="new del mod chgLayout">
        <pc:chgData name="Vigerske, Martin" userId="4e1db8b4-e4ab-4c99-9041-3e7b1a55ec43" providerId="ADAL" clId="{EC56376B-CAB2-42BF-9AE1-DA5CC11E90DA}" dt="2023-01-06T11:12:30.661" v="151" actId="47"/>
        <pc:sldMkLst>
          <pc:docMk/>
          <pc:sldMk cId="3146709879" sldId="258"/>
        </pc:sldMkLst>
      </pc:sldChg>
      <pc:sldMasterChg chg="addSp delSp modSp mod modSldLayout">
        <pc:chgData name="Vigerske, Martin" userId="4e1db8b4-e4ab-4c99-9041-3e7b1a55ec43" providerId="ADAL" clId="{EC56376B-CAB2-42BF-9AE1-DA5CC11E90DA}" dt="2023-01-06T11:46:12.152" v="380" actId="20577"/>
        <pc:sldMasterMkLst>
          <pc:docMk/>
          <pc:sldMasterMk cId="1520718557" sldId="2147483672"/>
        </pc:sldMasterMkLst>
        <pc:spChg chg="add del mod">
          <ac:chgData name="Vigerske, Martin" userId="4e1db8b4-e4ab-4c99-9041-3e7b1a55ec43" providerId="ADAL" clId="{EC56376B-CAB2-42BF-9AE1-DA5CC11E90DA}" dt="2023-01-06T11:05:35.472" v="3"/>
          <ac:spMkLst>
            <pc:docMk/>
            <pc:sldMasterMk cId="1520718557" sldId="2147483672"/>
            <ac:spMk id="2" creationId="{14CB778F-DC5B-B022-E659-77757263893B}"/>
          </ac:spMkLst>
        </pc:spChg>
        <pc:spChg chg="add del mod">
          <ac:chgData name="Vigerske, Martin" userId="4e1db8b4-e4ab-4c99-9041-3e7b1a55ec43" providerId="ADAL" clId="{EC56376B-CAB2-42BF-9AE1-DA5CC11E90DA}" dt="2023-01-06T11:06:18.585" v="7"/>
          <ac:spMkLst>
            <pc:docMk/>
            <pc:sldMasterMk cId="1520718557" sldId="2147483672"/>
            <ac:spMk id="3" creationId="{5A749A0E-A6B9-641D-AA7F-CEB4998C2489}"/>
          </ac:spMkLst>
        </pc:spChg>
        <pc:spChg chg="add del mod">
          <ac:chgData name="Vigerske, Martin" userId="4e1db8b4-e4ab-4c99-9041-3e7b1a55ec43" providerId="ADAL" clId="{EC56376B-CAB2-42BF-9AE1-DA5CC11E90DA}" dt="2023-01-06T11:12:03.757" v="147" actId="21"/>
          <ac:spMkLst>
            <pc:docMk/>
            <pc:sldMasterMk cId="1520718557" sldId="2147483672"/>
            <ac:spMk id="4" creationId="{9DD3DA73-7C51-A7A8-B833-01F1CF9118F8}"/>
          </ac:spMkLst>
        </pc:spChg>
        <pc:sldLayoutChg chg="addSp delSp modSp mod">
          <pc:chgData name="Vigerske, Martin" userId="4e1db8b4-e4ab-4c99-9041-3e7b1a55ec43" providerId="ADAL" clId="{EC56376B-CAB2-42BF-9AE1-DA5CC11E90DA}" dt="2023-01-06T11:46:12.152" v="380" actId="20577"/>
          <pc:sldLayoutMkLst>
            <pc:docMk/>
            <pc:sldMasterMk cId="1520718557" sldId="2147483672"/>
            <pc:sldLayoutMk cId="3565310430" sldId="2147483673"/>
          </pc:sldLayoutMkLst>
          <pc:spChg chg="add del mod">
            <ac:chgData name="Vigerske, Martin" userId="4e1db8b4-e4ab-4c99-9041-3e7b1a55ec43" providerId="ADAL" clId="{EC56376B-CAB2-42BF-9AE1-DA5CC11E90DA}" dt="2023-01-06T11:13:04.647" v="152" actId="21"/>
            <ac:spMkLst>
              <pc:docMk/>
              <pc:sldMasterMk cId="1520718557" sldId="2147483672"/>
              <pc:sldLayoutMk cId="3565310430" sldId="2147483673"/>
              <ac:spMk id="2" creationId="{77BBDE2A-A43B-0DD5-3A80-B7924EBEE49B}"/>
            </ac:spMkLst>
          </pc:spChg>
          <pc:spChg chg="add mod">
            <ac:chgData name="Vigerske, Martin" userId="4e1db8b4-e4ab-4c99-9041-3e7b1a55ec43" providerId="ADAL" clId="{EC56376B-CAB2-42BF-9AE1-DA5CC11E90DA}" dt="2023-01-06T11:16:14.516" v="198" actId="1038"/>
            <ac:spMkLst>
              <pc:docMk/>
              <pc:sldMasterMk cId="1520718557" sldId="2147483672"/>
              <pc:sldLayoutMk cId="3565310430" sldId="2147483673"/>
              <ac:spMk id="4" creationId="{ED36AD3C-0D65-F43D-AC37-7159BE23AE7F}"/>
            </ac:spMkLst>
          </pc:spChg>
          <pc:spChg chg="add mod">
            <ac:chgData name="Vigerske, Martin" userId="4e1db8b4-e4ab-4c99-9041-3e7b1a55ec43" providerId="ADAL" clId="{EC56376B-CAB2-42BF-9AE1-DA5CC11E90DA}" dt="2023-01-06T11:46:12.152" v="380" actId="20577"/>
            <ac:spMkLst>
              <pc:docMk/>
              <pc:sldMasterMk cId="1520718557" sldId="2147483672"/>
              <pc:sldLayoutMk cId="3565310430" sldId="2147483673"/>
              <ac:spMk id="5" creationId="{F6847B31-BB15-7CAA-F7E4-17F5FE1861E4}"/>
            </ac:spMkLst>
          </pc:sp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ED36AD3C-0D65-F43D-AC37-7159BE23AE7F}"/>
              </a:ext>
            </a:extLst>
          </p:cNvPr>
          <p:cNvSpPr txBox="1"/>
          <p:nvPr userDrawn="1"/>
        </p:nvSpPr>
        <p:spPr>
          <a:xfrm>
            <a:off x="6900863" y="3191560"/>
            <a:ext cx="7539037" cy="5078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700" dirty="0"/>
              <a:t>FB III Bauingenieur- und Geoinformationswesen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F6847B31-BB15-7CAA-F7E4-17F5FE1861E4}"/>
              </a:ext>
            </a:extLst>
          </p:cNvPr>
          <p:cNvSpPr txBox="1"/>
          <p:nvPr userDrawn="1"/>
        </p:nvSpPr>
        <p:spPr>
          <a:xfrm>
            <a:off x="23836313" y="3191560"/>
            <a:ext cx="5443537" cy="5078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700" dirty="0"/>
              <a:t>Betreuung</a:t>
            </a:r>
          </a:p>
        </p:txBody>
      </p:sp>
    </p:spTree>
    <p:extLst>
      <p:ext uri="{BB962C8B-B14F-4D97-AF65-F5344CB8AC3E}">
        <p14:creationId xmlns:p14="http://schemas.microsoft.com/office/powerpoint/2010/main" val="3565310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0718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AD6D6302-324A-B6F6-7A78-5599EF6DD419}"/>
              </a:ext>
            </a:extLst>
          </p:cNvPr>
          <p:cNvSpPr txBox="1"/>
          <p:nvPr/>
        </p:nvSpPr>
        <p:spPr>
          <a:xfrm>
            <a:off x="752475" y="1010335"/>
            <a:ext cx="28794075" cy="101566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de-DE" sz="6000" dirty="0">
                <a:solidFill>
                  <a:schemeClr val="bg1"/>
                </a:solidFill>
              </a:rPr>
              <a:t>Kurztitel der Arbeit (Schriftgröße kann bei einzeiligem Titel bis max. 90pt erhöht werden)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356AC1F5-D0DE-4B3A-51EE-D21FFA04BFBC}"/>
              </a:ext>
            </a:extLst>
          </p:cNvPr>
          <p:cNvSpPr txBox="1"/>
          <p:nvPr/>
        </p:nvSpPr>
        <p:spPr>
          <a:xfrm>
            <a:off x="6900863" y="3610660"/>
            <a:ext cx="7539037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700" dirty="0"/>
              <a:t>Geoinformation / Angewandte Geoinformatik </a:t>
            </a:r>
          </a:p>
          <a:p>
            <a:r>
              <a:rPr lang="de-DE" sz="2700" dirty="0"/>
              <a:t>Geoinformation / Geodäsie</a:t>
            </a:r>
          </a:p>
          <a:p>
            <a:r>
              <a:rPr lang="de-DE" sz="2700" dirty="0"/>
              <a:t>Geoinformation / Geomedien und Kartographie</a:t>
            </a:r>
          </a:p>
          <a:p>
            <a:r>
              <a:rPr lang="de-DE" sz="2700" dirty="0"/>
              <a:t>Geoinformation / Geoinformatik und Kartographie</a:t>
            </a:r>
          </a:p>
          <a:p>
            <a:r>
              <a:rPr lang="de-DE" sz="2700" dirty="0"/>
              <a:t>Konstruktiver Hoch- und Ingenieurbau</a:t>
            </a:r>
          </a:p>
          <a:p>
            <a:r>
              <a:rPr lang="de-DE" sz="2700" dirty="0"/>
              <a:t>Umweltinformation/GIS</a:t>
            </a:r>
          </a:p>
          <a:p>
            <a:r>
              <a:rPr lang="de-DE" sz="2700" dirty="0"/>
              <a:t>Umweltingenieurwesen - Bau</a:t>
            </a:r>
          </a:p>
          <a:p>
            <a:r>
              <a:rPr lang="de-DE" sz="2700" dirty="0"/>
              <a:t>Urbane Infrastrukturplanung - Verkehr und Wasser</a:t>
            </a:r>
          </a:p>
          <a:p>
            <a:r>
              <a:rPr lang="de-DE" sz="2700" dirty="0"/>
              <a:t>Wirtschaftsingenieurwesen</a:t>
            </a:r>
          </a:p>
          <a:p>
            <a:r>
              <a:rPr lang="de-DE" sz="2700" dirty="0">
                <a:solidFill>
                  <a:srgbClr val="FF0000"/>
                </a:solidFill>
              </a:rPr>
              <a:t>^^^ bitte nicht zutreffende Zeilen entfernen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D8D6C3C9-F98E-CF98-500F-B79040E181DA}"/>
              </a:ext>
            </a:extLst>
          </p:cNvPr>
          <p:cNvSpPr txBox="1"/>
          <p:nvPr/>
        </p:nvSpPr>
        <p:spPr>
          <a:xfrm>
            <a:off x="16387763" y="3191560"/>
            <a:ext cx="544353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700" dirty="0"/>
              <a:t>Bachelor/Masterarbeit 20xx</a:t>
            </a:r>
          </a:p>
          <a:p>
            <a:r>
              <a:rPr lang="de-DE" sz="2700" dirty="0"/>
              <a:t>Name Bearbeiter*in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AEAF2617-FA17-D2B9-4F7F-3CC8CC1C07B7}"/>
              </a:ext>
            </a:extLst>
          </p:cNvPr>
          <p:cNvSpPr txBox="1"/>
          <p:nvPr/>
        </p:nvSpPr>
        <p:spPr>
          <a:xfrm>
            <a:off x="23836313" y="3610660"/>
            <a:ext cx="5443537" cy="5078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700" dirty="0"/>
              <a:t>Titel und Name der Lehrkraft</a:t>
            </a:r>
          </a:p>
        </p:txBody>
      </p:sp>
    </p:spTree>
    <p:extLst>
      <p:ext uri="{BB962C8B-B14F-4D97-AF65-F5344CB8AC3E}">
        <p14:creationId xmlns:p14="http://schemas.microsoft.com/office/powerpoint/2010/main" val="6938621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7081b0b-fb06-4238-8ea3-6975784d13f8">
      <Terms xmlns="http://schemas.microsoft.com/office/infopath/2007/PartnerControls"/>
    </lcf76f155ced4ddcb4097134ff3c332f>
    <TaxCatchAll xmlns="38e574ba-7d9c-4b1f-8fc5-8f81a2520a27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253D252A60AC54A999D7950B7822E32" ma:contentTypeVersion="14" ma:contentTypeDescription="Ein neues Dokument erstellen." ma:contentTypeScope="" ma:versionID="3a18f50d1a81458329b60019214f234a">
  <xsd:schema xmlns:xsd="http://www.w3.org/2001/XMLSchema" xmlns:xs="http://www.w3.org/2001/XMLSchema" xmlns:p="http://schemas.microsoft.com/office/2006/metadata/properties" xmlns:ns2="87081b0b-fb06-4238-8ea3-6975784d13f8" xmlns:ns3="38e574ba-7d9c-4b1f-8fc5-8f81a2520a27" targetNamespace="http://schemas.microsoft.com/office/2006/metadata/properties" ma:root="true" ma:fieldsID="8b482ef35fdf8d8e2057c1b96f20c2ea" ns2:_="" ns3:_="">
    <xsd:import namespace="87081b0b-fb06-4238-8ea3-6975784d13f8"/>
    <xsd:import namespace="38e574ba-7d9c-4b1f-8fc5-8f81a2520a2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081b0b-fb06-4238-8ea3-6975784d13f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Bildmarkierungen" ma:readOnly="false" ma:fieldId="{5cf76f15-5ced-4ddc-b409-7134ff3c332f}" ma:taxonomyMulti="true" ma:sspId="6298f1cf-323c-470f-ab2e-6db9a5831e4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8e574ba-7d9c-4b1f-8fc5-8f81a2520a27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9746d133-4b45-4ddf-a82d-3b39ffa31285}" ma:internalName="TaxCatchAll" ma:showField="CatchAllData" ma:web="38e574ba-7d9c-4b1f-8fc5-8f81a2520a2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69C3CF8-FDE4-4A52-86F1-A9BC033A7D20}">
  <ds:schemaRefs>
    <ds:schemaRef ds:uri="http://schemas.microsoft.com/office/2006/metadata/properties"/>
    <ds:schemaRef ds:uri="http://schemas.microsoft.com/office/infopath/2007/PartnerControls"/>
    <ds:schemaRef ds:uri="87081b0b-fb06-4238-8ea3-6975784d13f8"/>
    <ds:schemaRef ds:uri="38e574ba-7d9c-4b1f-8fc5-8f81a2520a27"/>
  </ds:schemaRefs>
</ds:datastoreItem>
</file>

<file path=customXml/itemProps2.xml><?xml version="1.0" encoding="utf-8"?>
<ds:datastoreItem xmlns:ds="http://schemas.openxmlformats.org/officeDocument/2006/customXml" ds:itemID="{71D59A44-AC64-4F49-879F-BFC8FDCE918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6DDEE25-C4F5-456F-B98E-B769EB4D25E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7081b0b-fb06-4238-8ea3-6975784d13f8"/>
    <ds:schemaRef ds:uri="38e574ba-7d9c-4b1f-8fc5-8f81a2520a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69</Words>
  <Application>Microsoft Office PowerPoint</Application>
  <PresentationFormat>Benutzerdefiniert</PresentationFormat>
  <Paragraphs>14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Vigerske, Martin</dc:creator>
  <cp:lastModifiedBy>Vigerske, Martin</cp:lastModifiedBy>
  <cp:revision>1</cp:revision>
  <dcterms:created xsi:type="dcterms:W3CDTF">2023-01-05T12:41:38Z</dcterms:created>
  <dcterms:modified xsi:type="dcterms:W3CDTF">2023-01-06T11:48:07Z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0x010100B253D252A60AC54A999D7950B7822E32</vt:lpwstr>
  </property>
  <property fmtid="{D5CDD505-2E9C-101B-9397-08002B2CF9AE}" pid="3" name="MediaServiceImageTags">
    <vt:lpwstr/>
  </property>
</Properties>
</file>