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60" r:id="rId1"/>
  </p:sldMasterIdLst>
  <p:notesMasterIdLst>
    <p:notesMasterId r:id="rId35"/>
  </p:notesMasterIdLst>
  <p:handoutMasterIdLst>
    <p:handoutMasterId r:id="rId36"/>
  </p:handoutMasterIdLst>
  <p:sldIdLst>
    <p:sldId id="258" r:id="rId2"/>
    <p:sldId id="294" r:id="rId3"/>
    <p:sldId id="257" r:id="rId4"/>
    <p:sldId id="295" r:id="rId5"/>
    <p:sldId id="259" r:id="rId6"/>
    <p:sldId id="291" r:id="rId7"/>
    <p:sldId id="292" r:id="rId8"/>
    <p:sldId id="282" r:id="rId9"/>
    <p:sldId id="260" r:id="rId10"/>
    <p:sldId id="296" r:id="rId11"/>
    <p:sldId id="261" r:id="rId12"/>
    <p:sldId id="293" r:id="rId13"/>
    <p:sldId id="279" r:id="rId14"/>
    <p:sldId id="283" r:id="rId15"/>
    <p:sldId id="284" r:id="rId16"/>
    <p:sldId id="285" r:id="rId17"/>
    <p:sldId id="286" r:id="rId18"/>
    <p:sldId id="287" r:id="rId19"/>
    <p:sldId id="288" r:id="rId20"/>
    <p:sldId id="289" r:id="rId21"/>
    <p:sldId id="290" r:id="rId22"/>
    <p:sldId id="262" r:id="rId23"/>
    <p:sldId id="265" r:id="rId24"/>
    <p:sldId id="273" r:id="rId25"/>
    <p:sldId id="274" r:id="rId26"/>
    <p:sldId id="266" r:id="rId27"/>
    <p:sldId id="267" r:id="rId28"/>
    <p:sldId id="269" r:id="rId29"/>
    <p:sldId id="270" r:id="rId30"/>
    <p:sldId id="271" r:id="rId31"/>
    <p:sldId id="263" r:id="rId32"/>
    <p:sldId id="264" r:id="rId33"/>
    <p:sldId id="297" r:id="rId34"/>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162" userDrawn="1">
          <p15:clr>
            <a:srgbClr val="A4A3A4"/>
          </p15:clr>
        </p15:guide>
        <p15:guide id="2" pos="234" userDrawn="1">
          <p15:clr>
            <a:srgbClr val="A4A3A4"/>
          </p15:clr>
        </p15:guide>
        <p15:guide id="3" pos="7446" userDrawn="1">
          <p15:clr>
            <a:srgbClr val="A4A3A4"/>
          </p15:clr>
        </p15:guide>
        <p15:guide id="4" orient="horz" pos="3612"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15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93" autoAdjust="0"/>
    <p:restoredTop sz="94660"/>
  </p:normalViewPr>
  <p:slideViewPr>
    <p:cSldViewPr snapToGrid="0" snapToObjects="1">
      <p:cViewPr varScale="1">
        <p:scale>
          <a:sx n="114" d="100"/>
          <a:sy n="114" d="100"/>
        </p:scale>
        <p:origin x="360" y="114"/>
      </p:cViewPr>
      <p:guideLst>
        <p:guide orient="horz" pos="1162"/>
        <p:guide pos="234"/>
        <p:guide pos="7446"/>
        <p:guide orient="horz" pos="3612"/>
      </p:guideLst>
    </p:cSldViewPr>
  </p:slideViewPr>
  <p:notesTextViewPr>
    <p:cViewPr>
      <p:scale>
        <a:sx n="1" d="1"/>
        <a:sy n="1" d="1"/>
      </p:scale>
      <p:origin x="0" y="0"/>
    </p:cViewPr>
  </p:notesTextViewPr>
  <p:notesViewPr>
    <p:cSldViewPr snapToGrid="0" snapToObjects="1">
      <p:cViewPr varScale="1">
        <p:scale>
          <a:sx n="80" d="100"/>
          <a:sy n="80" d="100"/>
        </p:scale>
        <p:origin x="3918" y="132"/>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a:extLst>
              <a:ext uri="{FF2B5EF4-FFF2-40B4-BE49-F238E27FC236}">
                <a16:creationId xmlns:a16="http://schemas.microsoft.com/office/drawing/2014/main" id="{DE3070D4-7360-443D-A1F7-5D78FC27E0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dirty="0"/>
          </a:p>
        </p:txBody>
      </p:sp>
      <p:sp>
        <p:nvSpPr>
          <p:cNvPr id="3" name="Datumsplatzhalter 2">
            <a:extLst>
              <a:ext uri="{FF2B5EF4-FFF2-40B4-BE49-F238E27FC236}">
                <a16:creationId xmlns:a16="http://schemas.microsoft.com/office/drawing/2014/main" id="{A0C4ADE9-F988-449E-BA28-E7AC782B423D}"/>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1646470-C6E6-4225-982F-DF62FC25082F}" type="datetimeFigureOut">
              <a:rPr lang="de-DE" smtClean="0"/>
              <a:t>30.10.2023</a:t>
            </a:fld>
            <a:endParaRPr lang="de-DE"/>
          </a:p>
        </p:txBody>
      </p:sp>
      <p:sp>
        <p:nvSpPr>
          <p:cNvPr id="4" name="Fußzeilenplatzhalter 3">
            <a:extLst>
              <a:ext uri="{FF2B5EF4-FFF2-40B4-BE49-F238E27FC236}">
                <a16:creationId xmlns:a16="http://schemas.microsoft.com/office/drawing/2014/main" id="{5BEFD680-0020-4DAC-9565-DA8CFCF97D91}"/>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5" name="Foliennummernplatzhalter 4">
            <a:extLst>
              <a:ext uri="{FF2B5EF4-FFF2-40B4-BE49-F238E27FC236}">
                <a16:creationId xmlns:a16="http://schemas.microsoft.com/office/drawing/2014/main" id="{18450A26-CB08-4CB2-BC1C-0B75659FB395}"/>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5C92C897-68E2-47F4-967B-643ED18E3A27}" type="slidenum">
              <a:rPr lang="de-DE" smtClean="0"/>
              <a:t>‹Nr.›</a:t>
            </a:fld>
            <a:endParaRPr lang="de-DE"/>
          </a:p>
        </p:txBody>
      </p:sp>
    </p:spTree>
    <p:extLst>
      <p:ext uri="{BB962C8B-B14F-4D97-AF65-F5344CB8AC3E}">
        <p14:creationId xmlns:p14="http://schemas.microsoft.com/office/powerpoint/2010/main" val="116046343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DADFD46-CF44-49E3-A80F-AF7E82E50300}" type="datetimeFigureOut">
              <a:rPr lang="de-DE" smtClean="0"/>
              <a:t>30.10.2023</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324853" y="4400550"/>
            <a:ext cx="6208294" cy="3600450"/>
          </a:xfrm>
          <a:prstGeom prst="rect">
            <a:avLst/>
          </a:prstGeom>
        </p:spPr>
        <p:txBody>
          <a:bodyPr vert="horz" lIns="91440" tIns="45720" rIns="91440" bIns="45720" rtlCol="0"/>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8A92E0A-41DB-45C8-ACC8-54C35AD19B9B}" type="slidenum">
              <a:rPr lang="de-DE" smtClean="0"/>
              <a:t>‹Nr.›</a:t>
            </a:fld>
            <a:endParaRPr lang="de-DE"/>
          </a:p>
        </p:txBody>
      </p:sp>
    </p:spTree>
    <p:extLst>
      <p:ext uri="{BB962C8B-B14F-4D97-AF65-F5344CB8AC3E}">
        <p14:creationId xmlns:p14="http://schemas.microsoft.com/office/powerpoint/2010/main" val="6193916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180975" indent="-180975" algn="l" defTabSz="914400" rtl="0" eaLnBrk="1" latinLnBrk="0" hangingPunct="1">
      <a:buFont typeface="Arial" panose="020B0604020202020204" pitchFamily="34" charset="0"/>
      <a:buChar char="•"/>
      <a:defRPr sz="1200" kern="1200">
        <a:solidFill>
          <a:schemeClr val="tx1"/>
        </a:solidFill>
        <a:latin typeface="+mn-lt"/>
        <a:ea typeface="+mn-ea"/>
        <a:cs typeface="+mn-cs"/>
      </a:defRPr>
    </a:lvl2pPr>
    <a:lvl3pPr marL="360363" indent="-180975" algn="l" defTabSz="914400" rtl="0" eaLnBrk="1" latinLnBrk="0" hangingPunct="1">
      <a:buFont typeface="Arial" panose="020B0604020202020204" pitchFamily="34" charset="0"/>
      <a:buChar char="•"/>
      <a:defRPr sz="1200" kern="1200">
        <a:solidFill>
          <a:schemeClr val="tx1"/>
        </a:solidFill>
        <a:latin typeface="+mn-lt"/>
        <a:ea typeface="+mn-ea"/>
        <a:cs typeface="+mn-cs"/>
      </a:defRPr>
    </a:lvl3pPr>
    <a:lvl4pPr marL="541338" indent="-180975" algn="l" defTabSz="914400" rtl="0" eaLnBrk="1" latinLnBrk="0" hangingPunct="1">
      <a:buFont typeface="Arial" panose="020B0604020202020204" pitchFamily="34" charset="0"/>
      <a:buChar char="•"/>
      <a:defRPr sz="1200" kern="1200">
        <a:solidFill>
          <a:schemeClr val="tx1"/>
        </a:solidFill>
        <a:latin typeface="+mn-lt"/>
        <a:ea typeface="+mn-ea"/>
        <a:cs typeface="+mn-cs"/>
      </a:defRPr>
    </a:lvl4pPr>
    <a:lvl5pPr marL="722313" indent="-171450" algn="l" defTabSz="914400" rtl="0" eaLnBrk="1" latinLnBrk="0" hangingPunct="1">
      <a:buFont typeface="Arial" panose="020B0604020202020204" pitchFamily="34" charset="0"/>
      <a:buChar char="•"/>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elfolie 01">
    <p:bg>
      <p:bgPr>
        <a:solidFill>
          <a:schemeClr val="accent2"/>
        </a:solidFill>
        <a:effectLst/>
      </p:bgPr>
    </p:bg>
    <p:spTree>
      <p:nvGrpSpPr>
        <p:cNvPr id="1" name=""/>
        <p:cNvGrpSpPr/>
        <p:nvPr/>
      </p:nvGrpSpPr>
      <p:grpSpPr>
        <a:xfrm>
          <a:off x="0" y="0"/>
          <a:ext cx="0" cy="0"/>
          <a:chOff x="0" y="0"/>
          <a:chExt cx="0" cy="0"/>
        </a:xfrm>
      </p:grpSpPr>
      <p:sp>
        <p:nvSpPr>
          <p:cNvPr id="9" name="Sechseck 8">
            <a:extLst>
              <a:ext uri="{FF2B5EF4-FFF2-40B4-BE49-F238E27FC236}">
                <a16:creationId xmlns:a16="http://schemas.microsoft.com/office/drawing/2014/main" id="{D7E2A879-8F5B-4338-A601-2FDB1FC2F9B4}"/>
              </a:ext>
            </a:extLst>
          </p:cNvPr>
          <p:cNvSpPr/>
          <p:nvPr userDrawn="1"/>
        </p:nvSpPr>
        <p:spPr>
          <a:xfrm rot="4487256">
            <a:off x="816061" y="947317"/>
            <a:ext cx="5758629" cy="4965025"/>
          </a:xfrm>
          <a:prstGeom prst="hexagon">
            <a:avLst>
              <a:gd name="adj" fmla="val 29063"/>
              <a:gd name="vf" fmla="val 11547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 name="Titel 1"/>
          <p:cNvSpPr>
            <a:spLocks noGrp="1"/>
          </p:cNvSpPr>
          <p:nvPr>
            <p:ph type="ctrTitle" hasCustomPrompt="1"/>
          </p:nvPr>
        </p:nvSpPr>
        <p:spPr>
          <a:xfrm>
            <a:off x="1621409" y="2417787"/>
            <a:ext cx="7701699" cy="461665"/>
          </a:xfrm>
        </p:spPr>
        <p:txBody>
          <a:bodyPr wrap="square">
            <a:spAutoFit/>
          </a:bodyPr>
          <a:lstStyle/>
          <a:p>
            <a:r>
              <a:rPr lang="de-DE" dirty="0"/>
              <a:t>Titel durch Klicken bearbeiten</a:t>
            </a:r>
          </a:p>
        </p:txBody>
      </p:sp>
      <p:sp>
        <p:nvSpPr>
          <p:cNvPr id="3" name="Untertitel 2"/>
          <p:cNvSpPr>
            <a:spLocks noGrp="1"/>
          </p:cNvSpPr>
          <p:nvPr>
            <p:ph type="subTitle" idx="1" hasCustomPrompt="1"/>
          </p:nvPr>
        </p:nvSpPr>
        <p:spPr>
          <a:xfrm>
            <a:off x="1621409" y="3867345"/>
            <a:ext cx="7701699" cy="215444"/>
          </a:xfrm>
        </p:spPr>
        <p:txBody>
          <a:bodyPr wrap="square">
            <a:spAutoFit/>
          </a:bodyPr>
          <a:lstStyle>
            <a:lvl1pPr marL="0" indent="0" algn="l">
              <a:spcBef>
                <a:spcPts val="0"/>
              </a:spcBef>
              <a:buNone/>
              <a:defRPr sz="14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dirty="0"/>
              <a:t>Formatvorlage des Untertitelmasters durch Klicken bearbeiten</a:t>
            </a:r>
          </a:p>
        </p:txBody>
      </p:sp>
      <p:pic>
        <p:nvPicPr>
          <p:cNvPr id="11" name="Grafik 10">
            <a:extLst>
              <a:ext uri="{FF2B5EF4-FFF2-40B4-BE49-F238E27FC236}">
                <a16:creationId xmlns:a16="http://schemas.microsoft.com/office/drawing/2014/main" id="{EA665CEE-15C3-41BF-9597-AA302F3ECD8C}"/>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095713" y="433485"/>
            <a:ext cx="1734925" cy="3099903"/>
          </a:xfrm>
          <a:prstGeom prst="rect">
            <a:avLst/>
          </a:prstGeom>
        </p:spPr>
      </p:pic>
      <p:sp>
        <p:nvSpPr>
          <p:cNvPr id="12" name="Textfeld 11">
            <a:extLst>
              <a:ext uri="{FF2B5EF4-FFF2-40B4-BE49-F238E27FC236}">
                <a16:creationId xmlns:a16="http://schemas.microsoft.com/office/drawing/2014/main" id="{13A45009-5632-4B3F-82F2-0CC94B2E8475}"/>
              </a:ext>
            </a:extLst>
          </p:cNvPr>
          <p:cNvSpPr txBox="1"/>
          <p:nvPr userDrawn="1"/>
        </p:nvSpPr>
        <p:spPr>
          <a:xfrm rot="5400000">
            <a:off x="10526587" y="5125791"/>
            <a:ext cx="1585370" cy="200055"/>
          </a:xfrm>
          <a:prstGeom prst="rect">
            <a:avLst/>
          </a:prstGeom>
          <a:noFill/>
        </p:spPr>
        <p:txBody>
          <a:bodyPr wrap="none" lIns="0" tIns="0" rIns="0" bIns="0" rtlCol="0">
            <a:spAutoFit/>
          </a:bodyPr>
          <a:lstStyle/>
          <a:p>
            <a:r>
              <a:rPr lang="de-DE" sz="1300" b="1" dirty="0">
                <a:solidFill>
                  <a:schemeClr val="bg1"/>
                </a:solidFill>
                <a:latin typeface="+mj-lt"/>
              </a:rPr>
              <a:t>Studiere Zukunft</a:t>
            </a:r>
          </a:p>
        </p:txBody>
      </p:sp>
      <p:sp>
        <p:nvSpPr>
          <p:cNvPr id="16" name="Textplatzhalter 15">
            <a:extLst>
              <a:ext uri="{FF2B5EF4-FFF2-40B4-BE49-F238E27FC236}">
                <a16:creationId xmlns:a16="http://schemas.microsoft.com/office/drawing/2014/main" id="{8FBDD5FE-683E-4710-ADEA-50BAF146C730}"/>
              </a:ext>
            </a:extLst>
          </p:cNvPr>
          <p:cNvSpPr>
            <a:spLocks noGrp="1"/>
          </p:cNvSpPr>
          <p:nvPr>
            <p:ph type="body" sz="quarter" idx="15" hasCustomPrompt="1"/>
          </p:nvPr>
        </p:nvSpPr>
        <p:spPr>
          <a:xfrm rot="2676889">
            <a:off x="4481453" y="3840694"/>
            <a:ext cx="36000" cy="3539983"/>
          </a:xfrm>
          <a:custGeom>
            <a:avLst/>
            <a:gdLst>
              <a:gd name="connsiteX0" fmla="*/ 0 w 36000"/>
              <a:gd name="connsiteY0" fmla="*/ 0 h 3539983"/>
              <a:gd name="connsiteX1" fmla="*/ 36000 w 36000"/>
              <a:gd name="connsiteY1" fmla="*/ 0 h 3539983"/>
              <a:gd name="connsiteX2" fmla="*/ 36000 w 36000"/>
              <a:gd name="connsiteY2" fmla="*/ 3504464 h 3539983"/>
              <a:gd name="connsiteX3" fmla="*/ 0 w 36000"/>
              <a:gd name="connsiteY3" fmla="*/ 3539983 h 3539983"/>
            </a:gdLst>
            <a:ahLst/>
            <a:cxnLst>
              <a:cxn ang="0">
                <a:pos x="connsiteX0" y="connsiteY0"/>
              </a:cxn>
              <a:cxn ang="0">
                <a:pos x="connsiteX1" y="connsiteY1"/>
              </a:cxn>
              <a:cxn ang="0">
                <a:pos x="connsiteX2" y="connsiteY2"/>
              </a:cxn>
              <a:cxn ang="0">
                <a:pos x="connsiteX3" y="connsiteY3"/>
              </a:cxn>
            </a:cxnLst>
            <a:rect l="l" t="t" r="r" b="b"/>
            <a:pathLst>
              <a:path w="36000" h="3539983">
                <a:moveTo>
                  <a:pt x="0" y="0"/>
                </a:moveTo>
                <a:lnTo>
                  <a:pt x="36000" y="0"/>
                </a:lnTo>
                <a:lnTo>
                  <a:pt x="36000" y="3504464"/>
                </a:lnTo>
                <a:lnTo>
                  <a:pt x="0" y="3539983"/>
                </a:lnTo>
                <a:close/>
              </a:path>
            </a:pathLst>
          </a:custGeom>
          <a:solidFill>
            <a:schemeClr val="accent4"/>
          </a:solidFill>
        </p:spPr>
        <p:txBody>
          <a:bodyPr wrap="square" anchor="ctr" anchorCtr="0">
            <a:noAutofit/>
          </a:bodyPr>
          <a:lstStyle>
            <a:lvl1pPr>
              <a:defRPr sz="200">
                <a:solidFill>
                  <a:schemeClr val="accent4"/>
                </a:solidFill>
              </a:defRPr>
            </a:lvl1pPr>
          </a:lstStyle>
          <a:p>
            <a:pPr lvl="0"/>
            <a:r>
              <a:rPr lang="de-DE" dirty="0"/>
              <a:t>.</a:t>
            </a:r>
          </a:p>
        </p:txBody>
      </p:sp>
    </p:spTree>
    <p:extLst>
      <p:ext uri="{BB962C8B-B14F-4D97-AF65-F5344CB8AC3E}">
        <p14:creationId xmlns:p14="http://schemas.microsoft.com/office/powerpoint/2010/main" val="32118339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el und Inhalt">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p>
            <a:r>
              <a:rPr lang="de-DE" dirty="0"/>
              <a:t>Titel durch Klicken bearbeiten</a:t>
            </a:r>
          </a:p>
        </p:txBody>
      </p:sp>
      <p:sp>
        <p:nvSpPr>
          <p:cNvPr id="3" name="Inhaltsplatzhalter 2"/>
          <p:cNvSpPr>
            <a:spLocks noGrp="1"/>
          </p:cNvSpPr>
          <p:nvPr>
            <p:ph idx="1" hasCustomPrompt="1"/>
          </p:nvPr>
        </p:nvSpPr>
        <p:spPr>
          <a:xfrm>
            <a:off x="379784" y="1855365"/>
            <a:ext cx="11432432" cy="3877891"/>
          </a:xfrm>
        </p:spPr>
        <p:txBody>
          <a:bodyPr/>
          <a:lstStyle/>
          <a:p>
            <a:pPr lvl="0"/>
            <a:r>
              <a:rPr lang="de-DE" dirty="0"/>
              <a:t>Text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4" name="Datumsplatzhalter 3">
            <a:extLst>
              <a:ext uri="{FF2B5EF4-FFF2-40B4-BE49-F238E27FC236}">
                <a16:creationId xmlns:a16="http://schemas.microsoft.com/office/drawing/2014/main" id="{42BE7242-DDD0-4EF0-B0F6-F48A4751FD37}"/>
              </a:ext>
            </a:extLst>
          </p:cNvPr>
          <p:cNvSpPr>
            <a:spLocks noGrp="1"/>
          </p:cNvSpPr>
          <p:nvPr>
            <p:ph type="dt" sz="half" idx="10"/>
          </p:nvPr>
        </p:nvSpPr>
        <p:spPr/>
        <p:txBody>
          <a:bodyPr/>
          <a:lstStyle/>
          <a:p>
            <a:fld id="{C1FA8D69-6B74-4413-9F3F-CE85121D8DFD}" type="datetime1">
              <a:rPr lang="de-DE" smtClean="0"/>
              <a:t>30.10.2023</a:t>
            </a:fld>
            <a:endParaRPr lang="de-DE" dirty="0"/>
          </a:p>
        </p:txBody>
      </p:sp>
      <p:sp>
        <p:nvSpPr>
          <p:cNvPr id="5" name="Fußzeilenplatzhalter 4">
            <a:extLst>
              <a:ext uri="{FF2B5EF4-FFF2-40B4-BE49-F238E27FC236}">
                <a16:creationId xmlns:a16="http://schemas.microsoft.com/office/drawing/2014/main" id="{A78FC970-B80F-4283-B8B8-73C9483FB62C}"/>
              </a:ext>
            </a:extLst>
          </p:cNvPr>
          <p:cNvSpPr>
            <a:spLocks noGrp="1"/>
          </p:cNvSpPr>
          <p:nvPr>
            <p:ph type="ftr" sz="quarter" idx="11"/>
          </p:nvPr>
        </p:nvSpPr>
        <p:spPr/>
        <p:txBody>
          <a:bodyPr/>
          <a:lstStyle/>
          <a:p>
            <a:endParaRPr lang="de-DE" dirty="0"/>
          </a:p>
        </p:txBody>
      </p:sp>
      <p:sp>
        <p:nvSpPr>
          <p:cNvPr id="6" name="Foliennummernplatzhalter 5">
            <a:extLst>
              <a:ext uri="{FF2B5EF4-FFF2-40B4-BE49-F238E27FC236}">
                <a16:creationId xmlns:a16="http://schemas.microsoft.com/office/drawing/2014/main" id="{CD77360C-01EF-4258-B0AA-935D64254AF6}"/>
              </a:ext>
            </a:extLst>
          </p:cNvPr>
          <p:cNvSpPr>
            <a:spLocks noGrp="1"/>
          </p:cNvSpPr>
          <p:nvPr>
            <p:ph type="sldNum" sz="quarter" idx="12"/>
          </p:nvPr>
        </p:nvSpPr>
        <p:spPr/>
        <p:txBody>
          <a:bodyPr/>
          <a:lstStyle/>
          <a:p>
            <a:fld id="{69F34120-B5BD-450B-94B9-3E8DBFFED806}" type="slidenum">
              <a:rPr lang="de-DE" smtClean="0"/>
              <a:pPr/>
              <a:t>‹Nr.›</a:t>
            </a:fld>
            <a:endParaRPr lang="de-DE" dirty="0"/>
          </a:p>
        </p:txBody>
      </p:sp>
      <p:sp>
        <p:nvSpPr>
          <p:cNvPr id="9" name="Textplatzhalter 8">
            <a:extLst>
              <a:ext uri="{FF2B5EF4-FFF2-40B4-BE49-F238E27FC236}">
                <a16:creationId xmlns:a16="http://schemas.microsoft.com/office/drawing/2014/main" id="{246D2279-3662-4788-95CD-2A920ECC582E}"/>
              </a:ext>
            </a:extLst>
          </p:cNvPr>
          <p:cNvSpPr>
            <a:spLocks noGrp="1"/>
          </p:cNvSpPr>
          <p:nvPr>
            <p:ph type="body" sz="quarter" idx="13" hasCustomPrompt="1"/>
          </p:nvPr>
        </p:nvSpPr>
        <p:spPr>
          <a:xfrm>
            <a:off x="379784" y="5810258"/>
            <a:ext cx="710131" cy="107722"/>
          </a:xfrm>
        </p:spPr>
        <p:txBody>
          <a:bodyPr wrap="none" anchor="b" anchorCtr="0">
            <a:spAutoFit/>
          </a:bodyPr>
          <a:lstStyle>
            <a:lvl1pPr>
              <a:spcBef>
                <a:spcPts val="0"/>
              </a:spcBef>
              <a:defRPr sz="700"/>
            </a:lvl1pPr>
            <a:lvl2pPr>
              <a:spcBef>
                <a:spcPts val="0"/>
              </a:spcBef>
              <a:defRPr sz="700"/>
            </a:lvl2pPr>
            <a:lvl3pPr>
              <a:spcBef>
                <a:spcPts val="0"/>
              </a:spcBef>
              <a:defRPr sz="700"/>
            </a:lvl3pPr>
            <a:lvl4pPr>
              <a:spcBef>
                <a:spcPts val="0"/>
              </a:spcBef>
              <a:defRPr sz="700"/>
            </a:lvl4pPr>
            <a:lvl5pPr>
              <a:spcBef>
                <a:spcPts val="0"/>
              </a:spcBef>
              <a:defRPr sz="700"/>
            </a:lvl5pPr>
          </a:lstStyle>
          <a:p>
            <a:pPr lvl="0"/>
            <a:r>
              <a:rPr lang="de-DE" dirty="0"/>
              <a:t>Fußnote/Quelle</a:t>
            </a:r>
          </a:p>
        </p:txBody>
      </p:sp>
    </p:spTree>
    <p:extLst>
      <p:ext uri="{BB962C8B-B14F-4D97-AF65-F5344CB8AC3E}">
        <p14:creationId xmlns:p14="http://schemas.microsoft.com/office/powerpoint/2010/main" val="6060010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Nur Titel">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p>
            <a:r>
              <a:rPr lang="de-DE" dirty="0"/>
              <a:t>Titel durch Klicken bearbeiten</a:t>
            </a:r>
          </a:p>
        </p:txBody>
      </p:sp>
      <p:sp>
        <p:nvSpPr>
          <p:cNvPr id="3" name="Datumsplatzhalter 2">
            <a:extLst>
              <a:ext uri="{FF2B5EF4-FFF2-40B4-BE49-F238E27FC236}">
                <a16:creationId xmlns:a16="http://schemas.microsoft.com/office/drawing/2014/main" id="{C45118C5-1128-4DE6-97BD-FE61799C887F}"/>
              </a:ext>
            </a:extLst>
          </p:cNvPr>
          <p:cNvSpPr>
            <a:spLocks noGrp="1"/>
          </p:cNvSpPr>
          <p:nvPr>
            <p:ph type="dt" sz="half" idx="10"/>
          </p:nvPr>
        </p:nvSpPr>
        <p:spPr/>
        <p:txBody>
          <a:bodyPr/>
          <a:lstStyle/>
          <a:p>
            <a:fld id="{E21A018B-F340-47C6-80DD-0C0E9F9AEB2A}" type="datetime1">
              <a:rPr lang="de-DE" smtClean="0"/>
              <a:t>30.10.2023</a:t>
            </a:fld>
            <a:endParaRPr lang="de-DE" dirty="0"/>
          </a:p>
        </p:txBody>
      </p:sp>
      <p:sp>
        <p:nvSpPr>
          <p:cNvPr id="4" name="Fußzeilenplatzhalter 3">
            <a:extLst>
              <a:ext uri="{FF2B5EF4-FFF2-40B4-BE49-F238E27FC236}">
                <a16:creationId xmlns:a16="http://schemas.microsoft.com/office/drawing/2014/main" id="{141A3422-FA91-4AE7-A0FE-0F00746FEF7C}"/>
              </a:ext>
            </a:extLst>
          </p:cNvPr>
          <p:cNvSpPr>
            <a:spLocks noGrp="1"/>
          </p:cNvSpPr>
          <p:nvPr>
            <p:ph type="ftr" sz="quarter" idx="11"/>
          </p:nvPr>
        </p:nvSpPr>
        <p:spPr/>
        <p:txBody>
          <a:bodyPr/>
          <a:lstStyle/>
          <a:p>
            <a:endParaRPr lang="de-DE" dirty="0"/>
          </a:p>
        </p:txBody>
      </p:sp>
      <p:sp>
        <p:nvSpPr>
          <p:cNvPr id="5" name="Foliennummernplatzhalter 4">
            <a:extLst>
              <a:ext uri="{FF2B5EF4-FFF2-40B4-BE49-F238E27FC236}">
                <a16:creationId xmlns:a16="http://schemas.microsoft.com/office/drawing/2014/main" id="{44276D6C-403D-4A2E-94BF-D5F0E08BF25F}"/>
              </a:ext>
            </a:extLst>
          </p:cNvPr>
          <p:cNvSpPr>
            <a:spLocks noGrp="1"/>
          </p:cNvSpPr>
          <p:nvPr>
            <p:ph type="sldNum" sz="quarter" idx="12"/>
          </p:nvPr>
        </p:nvSpPr>
        <p:spPr/>
        <p:txBody>
          <a:bodyPr/>
          <a:lstStyle/>
          <a:p>
            <a:fld id="{69F34120-B5BD-450B-94B9-3E8DBFFED806}" type="slidenum">
              <a:rPr lang="de-DE" smtClean="0"/>
              <a:pPr/>
              <a:t>‹Nr.›</a:t>
            </a:fld>
            <a:endParaRPr lang="de-DE" dirty="0"/>
          </a:p>
        </p:txBody>
      </p:sp>
      <p:sp>
        <p:nvSpPr>
          <p:cNvPr id="6" name="Textplatzhalter 8">
            <a:extLst>
              <a:ext uri="{FF2B5EF4-FFF2-40B4-BE49-F238E27FC236}">
                <a16:creationId xmlns:a16="http://schemas.microsoft.com/office/drawing/2014/main" id="{E75C0A82-FB99-4E8B-966D-307D24E0F7B9}"/>
              </a:ext>
            </a:extLst>
          </p:cNvPr>
          <p:cNvSpPr>
            <a:spLocks noGrp="1"/>
          </p:cNvSpPr>
          <p:nvPr>
            <p:ph type="body" sz="quarter" idx="13" hasCustomPrompt="1"/>
          </p:nvPr>
        </p:nvSpPr>
        <p:spPr>
          <a:xfrm>
            <a:off x="379784" y="5810258"/>
            <a:ext cx="710131" cy="107722"/>
          </a:xfrm>
        </p:spPr>
        <p:txBody>
          <a:bodyPr wrap="none" anchor="b" anchorCtr="0">
            <a:spAutoFit/>
          </a:bodyPr>
          <a:lstStyle>
            <a:lvl1pPr>
              <a:spcBef>
                <a:spcPts val="0"/>
              </a:spcBef>
              <a:defRPr sz="700"/>
            </a:lvl1pPr>
            <a:lvl2pPr>
              <a:spcBef>
                <a:spcPts val="0"/>
              </a:spcBef>
              <a:defRPr sz="700"/>
            </a:lvl2pPr>
            <a:lvl3pPr>
              <a:spcBef>
                <a:spcPts val="0"/>
              </a:spcBef>
              <a:defRPr sz="700"/>
            </a:lvl3pPr>
            <a:lvl4pPr>
              <a:spcBef>
                <a:spcPts val="0"/>
              </a:spcBef>
              <a:defRPr sz="700"/>
            </a:lvl4pPr>
            <a:lvl5pPr>
              <a:spcBef>
                <a:spcPts val="0"/>
              </a:spcBef>
              <a:defRPr sz="700"/>
            </a:lvl5pPr>
          </a:lstStyle>
          <a:p>
            <a:pPr lvl="0"/>
            <a:r>
              <a:rPr lang="de-DE" dirty="0"/>
              <a:t>Fußnote/Quelle</a:t>
            </a:r>
          </a:p>
        </p:txBody>
      </p:sp>
    </p:spTree>
    <p:extLst>
      <p:ext uri="{BB962C8B-B14F-4D97-AF65-F5344CB8AC3E}">
        <p14:creationId xmlns:p14="http://schemas.microsoft.com/office/powerpoint/2010/main" val="5590361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Zwei Inhalte">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379784" y="615305"/>
            <a:ext cx="11432432" cy="461665"/>
          </a:xfrm>
        </p:spPr>
        <p:txBody>
          <a:bodyPr/>
          <a:lstStyle/>
          <a:p>
            <a:r>
              <a:rPr lang="de-DE" dirty="0"/>
              <a:t>Titel durch Klicken bearbeiten</a:t>
            </a:r>
          </a:p>
        </p:txBody>
      </p:sp>
      <p:sp>
        <p:nvSpPr>
          <p:cNvPr id="3" name="Inhaltsplatzhalter 2"/>
          <p:cNvSpPr>
            <a:spLocks noGrp="1"/>
          </p:cNvSpPr>
          <p:nvPr>
            <p:ph sz="half" idx="1" hasCustomPrompt="1"/>
          </p:nvPr>
        </p:nvSpPr>
        <p:spPr>
          <a:xfrm>
            <a:off x="379784" y="1855365"/>
            <a:ext cx="5530620" cy="3877891"/>
          </a:xfrm>
        </p:spPr>
        <p:txBody>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de-DE" dirty="0"/>
              <a:t>Text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4" name="Inhaltsplatzhalter 3"/>
          <p:cNvSpPr>
            <a:spLocks noGrp="1"/>
          </p:cNvSpPr>
          <p:nvPr>
            <p:ph sz="half" idx="2" hasCustomPrompt="1"/>
          </p:nvPr>
        </p:nvSpPr>
        <p:spPr>
          <a:xfrm>
            <a:off x="6281596" y="1855365"/>
            <a:ext cx="5530620" cy="3877891"/>
          </a:xfrm>
        </p:spPr>
        <p:txBody>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de-DE" dirty="0"/>
              <a:t>Text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5" name="Datumsplatzhalter 4">
            <a:extLst>
              <a:ext uri="{FF2B5EF4-FFF2-40B4-BE49-F238E27FC236}">
                <a16:creationId xmlns:a16="http://schemas.microsoft.com/office/drawing/2014/main" id="{2730618D-E111-4CEB-86B4-F54CF6118341}"/>
              </a:ext>
            </a:extLst>
          </p:cNvPr>
          <p:cNvSpPr>
            <a:spLocks noGrp="1"/>
          </p:cNvSpPr>
          <p:nvPr>
            <p:ph type="dt" sz="half" idx="10"/>
          </p:nvPr>
        </p:nvSpPr>
        <p:spPr/>
        <p:txBody>
          <a:bodyPr/>
          <a:lstStyle/>
          <a:p>
            <a:fld id="{3441CA52-7131-4604-87BC-CFF8133743B2}" type="datetime1">
              <a:rPr lang="de-DE" smtClean="0"/>
              <a:t>30.10.2023</a:t>
            </a:fld>
            <a:endParaRPr lang="de-DE" dirty="0"/>
          </a:p>
        </p:txBody>
      </p:sp>
      <p:sp>
        <p:nvSpPr>
          <p:cNvPr id="6" name="Fußzeilenplatzhalter 5">
            <a:extLst>
              <a:ext uri="{FF2B5EF4-FFF2-40B4-BE49-F238E27FC236}">
                <a16:creationId xmlns:a16="http://schemas.microsoft.com/office/drawing/2014/main" id="{86FC6BC7-B6EB-4701-B143-972020254DD1}"/>
              </a:ext>
            </a:extLst>
          </p:cNvPr>
          <p:cNvSpPr>
            <a:spLocks noGrp="1"/>
          </p:cNvSpPr>
          <p:nvPr>
            <p:ph type="ftr" sz="quarter" idx="11"/>
          </p:nvPr>
        </p:nvSpPr>
        <p:spPr/>
        <p:txBody>
          <a:bodyPr/>
          <a:lstStyle/>
          <a:p>
            <a:endParaRPr lang="de-DE" dirty="0"/>
          </a:p>
        </p:txBody>
      </p:sp>
      <p:sp>
        <p:nvSpPr>
          <p:cNvPr id="7" name="Foliennummernplatzhalter 6">
            <a:extLst>
              <a:ext uri="{FF2B5EF4-FFF2-40B4-BE49-F238E27FC236}">
                <a16:creationId xmlns:a16="http://schemas.microsoft.com/office/drawing/2014/main" id="{6EFA7DC2-2C89-4431-ACD5-241697514A75}"/>
              </a:ext>
            </a:extLst>
          </p:cNvPr>
          <p:cNvSpPr>
            <a:spLocks noGrp="1"/>
          </p:cNvSpPr>
          <p:nvPr>
            <p:ph type="sldNum" sz="quarter" idx="12"/>
          </p:nvPr>
        </p:nvSpPr>
        <p:spPr/>
        <p:txBody>
          <a:bodyPr/>
          <a:lstStyle/>
          <a:p>
            <a:fld id="{69F34120-B5BD-450B-94B9-3E8DBFFED806}" type="slidenum">
              <a:rPr lang="de-DE" smtClean="0"/>
              <a:pPr/>
              <a:t>‹Nr.›</a:t>
            </a:fld>
            <a:endParaRPr lang="de-DE" dirty="0"/>
          </a:p>
        </p:txBody>
      </p:sp>
      <p:sp>
        <p:nvSpPr>
          <p:cNvPr id="8" name="Textplatzhalter 8">
            <a:extLst>
              <a:ext uri="{FF2B5EF4-FFF2-40B4-BE49-F238E27FC236}">
                <a16:creationId xmlns:a16="http://schemas.microsoft.com/office/drawing/2014/main" id="{37117DA8-5283-44A5-9B5B-DC1000B17EA4}"/>
              </a:ext>
            </a:extLst>
          </p:cNvPr>
          <p:cNvSpPr>
            <a:spLocks noGrp="1"/>
          </p:cNvSpPr>
          <p:nvPr>
            <p:ph type="body" sz="quarter" idx="13" hasCustomPrompt="1"/>
          </p:nvPr>
        </p:nvSpPr>
        <p:spPr>
          <a:xfrm>
            <a:off x="379784" y="5810258"/>
            <a:ext cx="710131" cy="107722"/>
          </a:xfrm>
        </p:spPr>
        <p:txBody>
          <a:bodyPr wrap="none" anchor="b" anchorCtr="0">
            <a:spAutoFit/>
          </a:bodyPr>
          <a:lstStyle>
            <a:lvl1pPr>
              <a:spcBef>
                <a:spcPts val="0"/>
              </a:spcBef>
              <a:defRPr sz="700"/>
            </a:lvl1pPr>
            <a:lvl2pPr>
              <a:spcBef>
                <a:spcPts val="0"/>
              </a:spcBef>
              <a:defRPr sz="700"/>
            </a:lvl2pPr>
            <a:lvl3pPr>
              <a:spcBef>
                <a:spcPts val="0"/>
              </a:spcBef>
              <a:defRPr sz="700"/>
            </a:lvl3pPr>
            <a:lvl4pPr>
              <a:spcBef>
                <a:spcPts val="0"/>
              </a:spcBef>
              <a:defRPr sz="700"/>
            </a:lvl4pPr>
            <a:lvl5pPr>
              <a:spcBef>
                <a:spcPts val="0"/>
              </a:spcBef>
              <a:defRPr sz="700"/>
            </a:lvl5pPr>
          </a:lstStyle>
          <a:p>
            <a:pPr lvl="0"/>
            <a:r>
              <a:rPr lang="de-DE" dirty="0"/>
              <a:t>Fußnote/Quelle</a:t>
            </a:r>
          </a:p>
        </p:txBody>
      </p:sp>
    </p:spTree>
    <p:extLst>
      <p:ext uri="{BB962C8B-B14F-4D97-AF65-F5344CB8AC3E}">
        <p14:creationId xmlns:p14="http://schemas.microsoft.com/office/powerpoint/2010/main" val="7029833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el, Text und Bild 01">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p>
            <a:r>
              <a:rPr lang="de-DE" dirty="0"/>
              <a:t>Titel durch Klicken bearbeiten</a:t>
            </a:r>
          </a:p>
        </p:txBody>
      </p:sp>
      <p:sp>
        <p:nvSpPr>
          <p:cNvPr id="3" name="Inhaltsplatzhalter 2"/>
          <p:cNvSpPr>
            <a:spLocks noGrp="1"/>
          </p:cNvSpPr>
          <p:nvPr>
            <p:ph idx="1" hasCustomPrompt="1"/>
          </p:nvPr>
        </p:nvSpPr>
        <p:spPr>
          <a:xfrm>
            <a:off x="379784" y="1855365"/>
            <a:ext cx="7089687" cy="3877891"/>
          </a:xfrm>
        </p:spPr>
        <p:txBody>
          <a:bodyPr/>
          <a:lstStyle/>
          <a:p>
            <a:pPr lvl="0"/>
            <a:r>
              <a:rPr lang="de-DE" dirty="0"/>
              <a:t>Text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10" name="Bildplatzhalter 9">
            <a:extLst>
              <a:ext uri="{FF2B5EF4-FFF2-40B4-BE49-F238E27FC236}">
                <a16:creationId xmlns:a16="http://schemas.microsoft.com/office/drawing/2014/main" id="{58E333D0-44A7-41E8-B63A-9F160546BF60}"/>
              </a:ext>
            </a:extLst>
          </p:cNvPr>
          <p:cNvSpPr>
            <a:spLocks noGrp="1"/>
          </p:cNvSpPr>
          <p:nvPr>
            <p:ph type="pic" sz="quarter" idx="13"/>
          </p:nvPr>
        </p:nvSpPr>
        <p:spPr>
          <a:xfrm>
            <a:off x="7840663" y="1855364"/>
            <a:ext cx="4351337" cy="3877891"/>
          </a:xfrm>
        </p:spPr>
        <p:txBody>
          <a:bodyPr/>
          <a:lstStyle/>
          <a:p>
            <a:r>
              <a:rPr lang="de-DE"/>
              <a:t>Bild durch Klicken auf Symbol hinzufügen</a:t>
            </a:r>
          </a:p>
        </p:txBody>
      </p:sp>
      <p:sp>
        <p:nvSpPr>
          <p:cNvPr id="4" name="Datumsplatzhalter 3">
            <a:extLst>
              <a:ext uri="{FF2B5EF4-FFF2-40B4-BE49-F238E27FC236}">
                <a16:creationId xmlns:a16="http://schemas.microsoft.com/office/drawing/2014/main" id="{1997B0D9-B10E-4952-BBC6-373734046005}"/>
              </a:ext>
            </a:extLst>
          </p:cNvPr>
          <p:cNvSpPr>
            <a:spLocks noGrp="1"/>
          </p:cNvSpPr>
          <p:nvPr>
            <p:ph type="dt" sz="half" idx="14"/>
          </p:nvPr>
        </p:nvSpPr>
        <p:spPr/>
        <p:txBody>
          <a:bodyPr/>
          <a:lstStyle/>
          <a:p>
            <a:fld id="{807C02C3-E8D5-4886-AF16-5F9B6485F139}" type="datetime1">
              <a:rPr lang="de-DE" smtClean="0"/>
              <a:t>30.10.2023</a:t>
            </a:fld>
            <a:endParaRPr lang="de-DE" dirty="0"/>
          </a:p>
        </p:txBody>
      </p:sp>
      <p:sp>
        <p:nvSpPr>
          <p:cNvPr id="5" name="Fußzeilenplatzhalter 4">
            <a:extLst>
              <a:ext uri="{FF2B5EF4-FFF2-40B4-BE49-F238E27FC236}">
                <a16:creationId xmlns:a16="http://schemas.microsoft.com/office/drawing/2014/main" id="{CFD4AF48-A7BC-48D0-ABE2-0724C403043F}"/>
              </a:ext>
            </a:extLst>
          </p:cNvPr>
          <p:cNvSpPr>
            <a:spLocks noGrp="1"/>
          </p:cNvSpPr>
          <p:nvPr>
            <p:ph type="ftr" sz="quarter" idx="15"/>
          </p:nvPr>
        </p:nvSpPr>
        <p:spPr/>
        <p:txBody>
          <a:bodyPr/>
          <a:lstStyle/>
          <a:p>
            <a:endParaRPr lang="de-DE" dirty="0"/>
          </a:p>
        </p:txBody>
      </p:sp>
      <p:sp>
        <p:nvSpPr>
          <p:cNvPr id="6" name="Foliennummernplatzhalter 5">
            <a:extLst>
              <a:ext uri="{FF2B5EF4-FFF2-40B4-BE49-F238E27FC236}">
                <a16:creationId xmlns:a16="http://schemas.microsoft.com/office/drawing/2014/main" id="{7AC93EF3-34F7-41FE-A300-E8A743B95D88}"/>
              </a:ext>
            </a:extLst>
          </p:cNvPr>
          <p:cNvSpPr>
            <a:spLocks noGrp="1"/>
          </p:cNvSpPr>
          <p:nvPr>
            <p:ph type="sldNum" sz="quarter" idx="16"/>
          </p:nvPr>
        </p:nvSpPr>
        <p:spPr/>
        <p:txBody>
          <a:bodyPr/>
          <a:lstStyle/>
          <a:p>
            <a:fld id="{69F34120-B5BD-450B-94B9-3E8DBFFED806}" type="slidenum">
              <a:rPr lang="de-DE" smtClean="0"/>
              <a:pPr/>
              <a:t>‹Nr.›</a:t>
            </a:fld>
            <a:endParaRPr lang="de-DE" dirty="0"/>
          </a:p>
        </p:txBody>
      </p:sp>
      <p:sp>
        <p:nvSpPr>
          <p:cNvPr id="8" name="Textplatzhalter 8">
            <a:extLst>
              <a:ext uri="{FF2B5EF4-FFF2-40B4-BE49-F238E27FC236}">
                <a16:creationId xmlns:a16="http://schemas.microsoft.com/office/drawing/2014/main" id="{F0E214BF-9E6B-4C5B-908C-4D77D7A8AF70}"/>
              </a:ext>
            </a:extLst>
          </p:cNvPr>
          <p:cNvSpPr>
            <a:spLocks noGrp="1"/>
          </p:cNvSpPr>
          <p:nvPr>
            <p:ph type="body" sz="quarter" idx="17" hasCustomPrompt="1"/>
          </p:nvPr>
        </p:nvSpPr>
        <p:spPr>
          <a:xfrm>
            <a:off x="379784" y="5810258"/>
            <a:ext cx="710131" cy="107722"/>
          </a:xfrm>
        </p:spPr>
        <p:txBody>
          <a:bodyPr wrap="none" anchor="b" anchorCtr="0">
            <a:spAutoFit/>
          </a:bodyPr>
          <a:lstStyle>
            <a:lvl1pPr>
              <a:spcBef>
                <a:spcPts val="0"/>
              </a:spcBef>
              <a:defRPr sz="700"/>
            </a:lvl1pPr>
            <a:lvl2pPr>
              <a:spcBef>
                <a:spcPts val="0"/>
              </a:spcBef>
              <a:defRPr sz="700"/>
            </a:lvl2pPr>
            <a:lvl3pPr>
              <a:spcBef>
                <a:spcPts val="0"/>
              </a:spcBef>
              <a:defRPr sz="700"/>
            </a:lvl3pPr>
            <a:lvl4pPr>
              <a:spcBef>
                <a:spcPts val="0"/>
              </a:spcBef>
              <a:defRPr sz="700"/>
            </a:lvl4pPr>
            <a:lvl5pPr>
              <a:spcBef>
                <a:spcPts val="0"/>
              </a:spcBef>
              <a:defRPr sz="700"/>
            </a:lvl5pPr>
          </a:lstStyle>
          <a:p>
            <a:pPr lvl="0"/>
            <a:r>
              <a:rPr lang="de-DE" dirty="0"/>
              <a:t>Fußnote/Quelle</a:t>
            </a:r>
          </a:p>
        </p:txBody>
      </p:sp>
    </p:spTree>
    <p:extLst>
      <p:ext uri="{BB962C8B-B14F-4D97-AF65-F5344CB8AC3E}">
        <p14:creationId xmlns:p14="http://schemas.microsoft.com/office/powerpoint/2010/main" val="19043240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el, Text und Bild 02">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p>
            <a:r>
              <a:rPr lang="de-DE" dirty="0"/>
              <a:t>Titel durch Klicken bearbeiten</a:t>
            </a:r>
          </a:p>
        </p:txBody>
      </p:sp>
      <p:sp>
        <p:nvSpPr>
          <p:cNvPr id="3" name="Inhaltsplatzhalter 2"/>
          <p:cNvSpPr>
            <a:spLocks noGrp="1"/>
          </p:cNvSpPr>
          <p:nvPr>
            <p:ph idx="1" hasCustomPrompt="1"/>
          </p:nvPr>
        </p:nvSpPr>
        <p:spPr>
          <a:xfrm>
            <a:off x="379785" y="1855365"/>
            <a:ext cx="5233366" cy="3877891"/>
          </a:xfrm>
        </p:spPr>
        <p:txBody>
          <a:bodyPr/>
          <a:lstStyle/>
          <a:p>
            <a:pPr lvl="0"/>
            <a:r>
              <a:rPr lang="de-DE" dirty="0"/>
              <a:t>Text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10" name="Bildplatzhalter 9">
            <a:extLst>
              <a:ext uri="{FF2B5EF4-FFF2-40B4-BE49-F238E27FC236}">
                <a16:creationId xmlns:a16="http://schemas.microsoft.com/office/drawing/2014/main" id="{58E333D0-44A7-41E8-B63A-9F160546BF60}"/>
              </a:ext>
            </a:extLst>
          </p:cNvPr>
          <p:cNvSpPr>
            <a:spLocks noGrp="1"/>
          </p:cNvSpPr>
          <p:nvPr>
            <p:ph type="pic" sz="quarter" idx="13"/>
          </p:nvPr>
        </p:nvSpPr>
        <p:spPr>
          <a:xfrm>
            <a:off x="5984342" y="1855364"/>
            <a:ext cx="6207657" cy="3877891"/>
          </a:xfrm>
        </p:spPr>
        <p:txBody>
          <a:bodyPr/>
          <a:lstStyle/>
          <a:p>
            <a:r>
              <a:rPr lang="de-DE"/>
              <a:t>Bild durch Klicken auf Symbol hinzufügen</a:t>
            </a:r>
          </a:p>
        </p:txBody>
      </p:sp>
      <p:sp>
        <p:nvSpPr>
          <p:cNvPr id="4" name="Datumsplatzhalter 3">
            <a:extLst>
              <a:ext uri="{FF2B5EF4-FFF2-40B4-BE49-F238E27FC236}">
                <a16:creationId xmlns:a16="http://schemas.microsoft.com/office/drawing/2014/main" id="{C1AD70EA-EF36-4C8F-BFDB-1A877C5B9584}"/>
              </a:ext>
            </a:extLst>
          </p:cNvPr>
          <p:cNvSpPr>
            <a:spLocks noGrp="1"/>
          </p:cNvSpPr>
          <p:nvPr>
            <p:ph type="dt" sz="half" idx="14"/>
          </p:nvPr>
        </p:nvSpPr>
        <p:spPr/>
        <p:txBody>
          <a:bodyPr/>
          <a:lstStyle/>
          <a:p>
            <a:fld id="{EAEB977D-A4C4-468E-95E6-31547F746669}" type="datetime1">
              <a:rPr lang="de-DE" smtClean="0"/>
              <a:t>30.10.2023</a:t>
            </a:fld>
            <a:endParaRPr lang="de-DE" dirty="0"/>
          </a:p>
        </p:txBody>
      </p:sp>
      <p:sp>
        <p:nvSpPr>
          <p:cNvPr id="5" name="Fußzeilenplatzhalter 4">
            <a:extLst>
              <a:ext uri="{FF2B5EF4-FFF2-40B4-BE49-F238E27FC236}">
                <a16:creationId xmlns:a16="http://schemas.microsoft.com/office/drawing/2014/main" id="{8CBE6331-B096-4A48-9935-F1FE33840EFF}"/>
              </a:ext>
            </a:extLst>
          </p:cNvPr>
          <p:cNvSpPr>
            <a:spLocks noGrp="1"/>
          </p:cNvSpPr>
          <p:nvPr>
            <p:ph type="ftr" sz="quarter" idx="15"/>
          </p:nvPr>
        </p:nvSpPr>
        <p:spPr/>
        <p:txBody>
          <a:bodyPr/>
          <a:lstStyle/>
          <a:p>
            <a:endParaRPr lang="de-DE" dirty="0"/>
          </a:p>
        </p:txBody>
      </p:sp>
      <p:sp>
        <p:nvSpPr>
          <p:cNvPr id="6" name="Foliennummernplatzhalter 5">
            <a:extLst>
              <a:ext uri="{FF2B5EF4-FFF2-40B4-BE49-F238E27FC236}">
                <a16:creationId xmlns:a16="http://schemas.microsoft.com/office/drawing/2014/main" id="{23466628-9778-406B-BEDE-57C2DBF7E529}"/>
              </a:ext>
            </a:extLst>
          </p:cNvPr>
          <p:cNvSpPr>
            <a:spLocks noGrp="1"/>
          </p:cNvSpPr>
          <p:nvPr>
            <p:ph type="sldNum" sz="quarter" idx="16"/>
          </p:nvPr>
        </p:nvSpPr>
        <p:spPr/>
        <p:txBody>
          <a:bodyPr/>
          <a:lstStyle/>
          <a:p>
            <a:fld id="{69F34120-B5BD-450B-94B9-3E8DBFFED806}" type="slidenum">
              <a:rPr lang="de-DE" smtClean="0"/>
              <a:pPr/>
              <a:t>‹Nr.›</a:t>
            </a:fld>
            <a:endParaRPr lang="de-DE" dirty="0"/>
          </a:p>
        </p:txBody>
      </p:sp>
      <p:sp>
        <p:nvSpPr>
          <p:cNvPr id="8" name="Textplatzhalter 8">
            <a:extLst>
              <a:ext uri="{FF2B5EF4-FFF2-40B4-BE49-F238E27FC236}">
                <a16:creationId xmlns:a16="http://schemas.microsoft.com/office/drawing/2014/main" id="{CCF7BED7-99CE-4467-B504-58D07FC1CA12}"/>
              </a:ext>
            </a:extLst>
          </p:cNvPr>
          <p:cNvSpPr>
            <a:spLocks noGrp="1"/>
          </p:cNvSpPr>
          <p:nvPr>
            <p:ph type="body" sz="quarter" idx="17" hasCustomPrompt="1"/>
          </p:nvPr>
        </p:nvSpPr>
        <p:spPr>
          <a:xfrm>
            <a:off x="379784" y="5810258"/>
            <a:ext cx="710131" cy="107722"/>
          </a:xfrm>
        </p:spPr>
        <p:txBody>
          <a:bodyPr wrap="none" anchor="b" anchorCtr="0">
            <a:spAutoFit/>
          </a:bodyPr>
          <a:lstStyle>
            <a:lvl1pPr>
              <a:spcBef>
                <a:spcPts val="0"/>
              </a:spcBef>
              <a:defRPr sz="700"/>
            </a:lvl1pPr>
            <a:lvl2pPr>
              <a:spcBef>
                <a:spcPts val="0"/>
              </a:spcBef>
              <a:defRPr sz="700"/>
            </a:lvl2pPr>
            <a:lvl3pPr>
              <a:spcBef>
                <a:spcPts val="0"/>
              </a:spcBef>
              <a:defRPr sz="700"/>
            </a:lvl3pPr>
            <a:lvl4pPr>
              <a:spcBef>
                <a:spcPts val="0"/>
              </a:spcBef>
              <a:defRPr sz="700"/>
            </a:lvl4pPr>
            <a:lvl5pPr>
              <a:spcBef>
                <a:spcPts val="0"/>
              </a:spcBef>
              <a:defRPr sz="700"/>
            </a:lvl5pPr>
          </a:lstStyle>
          <a:p>
            <a:pPr lvl="0"/>
            <a:r>
              <a:rPr lang="de-DE" dirty="0"/>
              <a:t>Fußnote/Quelle</a:t>
            </a:r>
          </a:p>
        </p:txBody>
      </p:sp>
    </p:spTree>
    <p:extLst>
      <p:ext uri="{BB962C8B-B14F-4D97-AF65-F5344CB8AC3E}">
        <p14:creationId xmlns:p14="http://schemas.microsoft.com/office/powerpoint/2010/main" val="609453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Hintergrundbild mit Text">
    <p:spTree>
      <p:nvGrpSpPr>
        <p:cNvPr id="1" name=""/>
        <p:cNvGrpSpPr/>
        <p:nvPr/>
      </p:nvGrpSpPr>
      <p:grpSpPr>
        <a:xfrm>
          <a:off x="0" y="0"/>
          <a:ext cx="0" cy="0"/>
          <a:chOff x="0" y="0"/>
          <a:chExt cx="0" cy="0"/>
        </a:xfrm>
      </p:grpSpPr>
      <p:sp>
        <p:nvSpPr>
          <p:cNvPr id="27" name="Rechteck 26">
            <a:extLst>
              <a:ext uri="{FF2B5EF4-FFF2-40B4-BE49-F238E27FC236}">
                <a16:creationId xmlns:a16="http://schemas.microsoft.com/office/drawing/2014/main" id="{8764DD46-0A23-475D-A428-A9F814FAA05B}"/>
              </a:ext>
            </a:extLst>
          </p:cNvPr>
          <p:cNvSpPr/>
          <p:nvPr userDrawn="1"/>
        </p:nvSpPr>
        <p:spPr>
          <a:xfrm>
            <a:off x="0" y="6071488"/>
            <a:ext cx="12192000" cy="786512"/>
          </a:xfrm>
          <a:prstGeom prst="rect">
            <a:avLst/>
          </a:prstGeom>
          <a:solidFill>
            <a:schemeClr val="bg1"/>
          </a:solidFill>
          <a:ln w="9525">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ctr"/>
            <a:endParaRPr lang="de-DE" sz="1200" dirty="0" err="1">
              <a:solidFill>
                <a:schemeClr val="tx1"/>
              </a:solidFill>
            </a:endParaRPr>
          </a:p>
        </p:txBody>
      </p:sp>
      <p:sp>
        <p:nvSpPr>
          <p:cNvPr id="7" name="Bildplatzhalter 6">
            <a:extLst>
              <a:ext uri="{FF2B5EF4-FFF2-40B4-BE49-F238E27FC236}">
                <a16:creationId xmlns:a16="http://schemas.microsoft.com/office/drawing/2014/main" id="{CA566CB3-A837-42AF-B5F5-A752117C7169}"/>
              </a:ext>
            </a:extLst>
          </p:cNvPr>
          <p:cNvSpPr>
            <a:spLocks noGrp="1"/>
          </p:cNvSpPr>
          <p:nvPr>
            <p:ph type="pic" sz="quarter" idx="13"/>
          </p:nvPr>
        </p:nvSpPr>
        <p:spPr>
          <a:xfrm>
            <a:off x="0" y="0"/>
            <a:ext cx="12192000" cy="6858000"/>
          </a:xfrm>
        </p:spPr>
        <p:txBody>
          <a:bodyPr/>
          <a:lstStyle/>
          <a:p>
            <a:r>
              <a:rPr lang="de-DE"/>
              <a:t>Bild durch Klicken auf Symbol hinzufügen</a:t>
            </a:r>
          </a:p>
        </p:txBody>
      </p:sp>
      <p:sp>
        <p:nvSpPr>
          <p:cNvPr id="9" name="Textplatzhalter 8">
            <a:extLst>
              <a:ext uri="{FF2B5EF4-FFF2-40B4-BE49-F238E27FC236}">
                <a16:creationId xmlns:a16="http://schemas.microsoft.com/office/drawing/2014/main" id="{A5A524A6-E03A-4437-A7C6-634A3AF631DF}"/>
              </a:ext>
            </a:extLst>
          </p:cNvPr>
          <p:cNvSpPr>
            <a:spLocks noGrp="1"/>
          </p:cNvSpPr>
          <p:nvPr>
            <p:ph type="body" sz="quarter" idx="14"/>
          </p:nvPr>
        </p:nvSpPr>
        <p:spPr>
          <a:xfrm>
            <a:off x="724969" y="1031704"/>
            <a:ext cx="4815751" cy="4789673"/>
          </a:xfrm>
          <a:solidFill>
            <a:schemeClr val="bg1"/>
          </a:solidFill>
        </p:spPr>
        <p:txBody>
          <a:bodyPr/>
          <a:lstStyle>
            <a:lvl1pPr>
              <a:defRPr sz="100">
                <a:solidFill>
                  <a:schemeClr val="bg1"/>
                </a:solidFill>
              </a:defRPr>
            </a:lvl1pPr>
          </a:lstStyle>
          <a:p>
            <a:pPr lvl="0"/>
            <a:r>
              <a:rPr lang="de-DE"/>
              <a:t>Mastertextformat bearbeiten</a:t>
            </a:r>
          </a:p>
        </p:txBody>
      </p:sp>
      <p:sp>
        <p:nvSpPr>
          <p:cNvPr id="14" name="Textplatzhalter 13">
            <a:extLst>
              <a:ext uri="{FF2B5EF4-FFF2-40B4-BE49-F238E27FC236}">
                <a16:creationId xmlns:a16="http://schemas.microsoft.com/office/drawing/2014/main" id="{C18824AD-6BDA-478F-84DC-39A69793193E}"/>
              </a:ext>
            </a:extLst>
          </p:cNvPr>
          <p:cNvSpPr>
            <a:spLocks noGrp="1"/>
          </p:cNvSpPr>
          <p:nvPr>
            <p:ph type="body" sz="quarter" idx="22" hasCustomPrompt="1"/>
          </p:nvPr>
        </p:nvSpPr>
        <p:spPr>
          <a:xfrm rot="2676889" flipH="1" flipV="1">
            <a:off x="4437182" y="-507500"/>
            <a:ext cx="36000" cy="3434665"/>
          </a:xfrm>
          <a:custGeom>
            <a:avLst/>
            <a:gdLst>
              <a:gd name="connsiteX0" fmla="*/ 36000 w 36000"/>
              <a:gd name="connsiteY0" fmla="*/ 3399146 h 3434665"/>
              <a:gd name="connsiteX1" fmla="*/ 0 w 36000"/>
              <a:gd name="connsiteY1" fmla="*/ 3434665 h 3434665"/>
              <a:gd name="connsiteX2" fmla="*/ 0 w 36000"/>
              <a:gd name="connsiteY2" fmla="*/ 0 h 3434665"/>
              <a:gd name="connsiteX3" fmla="*/ 36000 w 36000"/>
              <a:gd name="connsiteY3" fmla="*/ 0 h 3434665"/>
            </a:gdLst>
            <a:ahLst/>
            <a:cxnLst>
              <a:cxn ang="0">
                <a:pos x="connsiteX0" y="connsiteY0"/>
              </a:cxn>
              <a:cxn ang="0">
                <a:pos x="connsiteX1" y="connsiteY1"/>
              </a:cxn>
              <a:cxn ang="0">
                <a:pos x="connsiteX2" y="connsiteY2"/>
              </a:cxn>
              <a:cxn ang="0">
                <a:pos x="connsiteX3" y="connsiteY3"/>
              </a:cxn>
            </a:cxnLst>
            <a:rect l="l" t="t" r="r" b="b"/>
            <a:pathLst>
              <a:path w="36000" h="3434665">
                <a:moveTo>
                  <a:pt x="36000" y="3399146"/>
                </a:moveTo>
                <a:lnTo>
                  <a:pt x="0" y="3434665"/>
                </a:lnTo>
                <a:lnTo>
                  <a:pt x="0" y="0"/>
                </a:lnTo>
                <a:lnTo>
                  <a:pt x="36000" y="0"/>
                </a:lnTo>
                <a:close/>
              </a:path>
            </a:pathLst>
          </a:custGeom>
          <a:solidFill>
            <a:schemeClr val="accent4"/>
          </a:solidFill>
        </p:spPr>
        <p:txBody>
          <a:bodyPr wrap="square" anchor="ctr" anchorCtr="0">
            <a:noAutofit/>
          </a:bodyPr>
          <a:lstStyle>
            <a:lvl1pPr>
              <a:defRPr sz="200">
                <a:solidFill>
                  <a:schemeClr val="accent4"/>
                </a:solidFill>
              </a:defRPr>
            </a:lvl1pPr>
          </a:lstStyle>
          <a:p>
            <a:pPr lvl="0"/>
            <a:r>
              <a:rPr lang="de-DE" dirty="0"/>
              <a:t>.</a:t>
            </a:r>
          </a:p>
        </p:txBody>
      </p:sp>
      <p:sp>
        <p:nvSpPr>
          <p:cNvPr id="12" name="Textplatzhalter 6">
            <a:extLst>
              <a:ext uri="{FF2B5EF4-FFF2-40B4-BE49-F238E27FC236}">
                <a16:creationId xmlns:a16="http://schemas.microsoft.com/office/drawing/2014/main" id="{943D7644-8853-4599-B143-1B991917B73A}"/>
              </a:ext>
            </a:extLst>
          </p:cNvPr>
          <p:cNvSpPr>
            <a:spLocks noGrp="1"/>
          </p:cNvSpPr>
          <p:nvPr>
            <p:ph type="body" sz="quarter" idx="23" hasCustomPrompt="1"/>
          </p:nvPr>
        </p:nvSpPr>
        <p:spPr>
          <a:xfrm>
            <a:off x="1652519" y="2803211"/>
            <a:ext cx="3344994" cy="923330"/>
          </a:xfrm>
        </p:spPr>
        <p:txBody>
          <a:bodyPr wrap="square" anchor="ctr" anchorCtr="0">
            <a:spAutoFit/>
          </a:bodyPr>
          <a:lstStyle>
            <a:lvl1pPr>
              <a:spcBef>
                <a:spcPts val="0"/>
              </a:spcBef>
              <a:defRPr sz="3000" b="1">
                <a:latin typeface="+mj-lt"/>
              </a:defRPr>
            </a:lvl1pPr>
          </a:lstStyle>
          <a:p>
            <a:pPr lvl="0"/>
            <a:r>
              <a:rPr lang="de-DE" dirty="0"/>
              <a:t>Text bearbeiten</a:t>
            </a:r>
          </a:p>
        </p:txBody>
      </p:sp>
      <p:sp>
        <p:nvSpPr>
          <p:cNvPr id="2" name="Datumsplatzhalter 1">
            <a:extLst>
              <a:ext uri="{FF2B5EF4-FFF2-40B4-BE49-F238E27FC236}">
                <a16:creationId xmlns:a16="http://schemas.microsoft.com/office/drawing/2014/main" id="{3BBB126F-9C5F-464D-ADF6-E17B7ACF3C16}"/>
              </a:ext>
            </a:extLst>
          </p:cNvPr>
          <p:cNvSpPr>
            <a:spLocks noGrp="1"/>
          </p:cNvSpPr>
          <p:nvPr>
            <p:ph type="dt" sz="half" idx="24"/>
          </p:nvPr>
        </p:nvSpPr>
        <p:spPr/>
        <p:txBody>
          <a:bodyPr/>
          <a:lstStyle>
            <a:lvl1pPr>
              <a:defRPr>
                <a:solidFill>
                  <a:schemeClr val="bg1"/>
                </a:solidFill>
              </a:defRPr>
            </a:lvl1pPr>
          </a:lstStyle>
          <a:p>
            <a:fld id="{5FF0A840-D735-47F5-8AAA-49DB21BAA53A}" type="datetime1">
              <a:rPr lang="de-DE" smtClean="0"/>
              <a:t>30.10.2023</a:t>
            </a:fld>
            <a:endParaRPr lang="de-DE" dirty="0"/>
          </a:p>
        </p:txBody>
      </p:sp>
      <p:sp>
        <p:nvSpPr>
          <p:cNvPr id="3" name="Fußzeilenplatzhalter 2">
            <a:extLst>
              <a:ext uri="{FF2B5EF4-FFF2-40B4-BE49-F238E27FC236}">
                <a16:creationId xmlns:a16="http://schemas.microsoft.com/office/drawing/2014/main" id="{5C1234F6-4756-4E9B-B42B-B553A3290D40}"/>
              </a:ext>
            </a:extLst>
          </p:cNvPr>
          <p:cNvSpPr>
            <a:spLocks noGrp="1"/>
          </p:cNvSpPr>
          <p:nvPr>
            <p:ph type="ftr" sz="quarter" idx="25"/>
          </p:nvPr>
        </p:nvSpPr>
        <p:spPr/>
        <p:txBody>
          <a:bodyPr/>
          <a:lstStyle>
            <a:lvl1pPr>
              <a:defRPr>
                <a:solidFill>
                  <a:schemeClr val="bg1"/>
                </a:solidFill>
              </a:defRPr>
            </a:lvl1pPr>
          </a:lstStyle>
          <a:p>
            <a:endParaRPr lang="de-DE" dirty="0"/>
          </a:p>
        </p:txBody>
      </p:sp>
      <p:sp>
        <p:nvSpPr>
          <p:cNvPr id="4" name="Foliennummernplatzhalter 3">
            <a:extLst>
              <a:ext uri="{FF2B5EF4-FFF2-40B4-BE49-F238E27FC236}">
                <a16:creationId xmlns:a16="http://schemas.microsoft.com/office/drawing/2014/main" id="{72A58EBE-87A3-4464-8ABD-C81E4134B481}"/>
              </a:ext>
            </a:extLst>
          </p:cNvPr>
          <p:cNvSpPr>
            <a:spLocks noGrp="1"/>
          </p:cNvSpPr>
          <p:nvPr>
            <p:ph type="sldNum" sz="quarter" idx="26"/>
          </p:nvPr>
        </p:nvSpPr>
        <p:spPr/>
        <p:txBody>
          <a:bodyPr/>
          <a:lstStyle>
            <a:lvl1pPr>
              <a:defRPr>
                <a:solidFill>
                  <a:schemeClr val="bg1"/>
                </a:solidFill>
              </a:defRPr>
            </a:lvl1pPr>
          </a:lstStyle>
          <a:p>
            <a:fld id="{69F34120-B5BD-450B-94B9-3E8DBFFED806}" type="slidenum">
              <a:rPr lang="de-DE" smtClean="0"/>
              <a:pPr/>
              <a:t>‹Nr.›</a:t>
            </a:fld>
            <a:endParaRPr lang="de-DE" dirty="0"/>
          </a:p>
        </p:txBody>
      </p:sp>
      <p:sp>
        <p:nvSpPr>
          <p:cNvPr id="13" name="Textplatzhalter 10">
            <a:extLst>
              <a:ext uri="{FF2B5EF4-FFF2-40B4-BE49-F238E27FC236}">
                <a16:creationId xmlns:a16="http://schemas.microsoft.com/office/drawing/2014/main" id="{A6F78F1C-3EED-43AE-8179-24B22039AC4A}"/>
              </a:ext>
            </a:extLst>
          </p:cNvPr>
          <p:cNvSpPr txBox="1">
            <a:spLocks/>
          </p:cNvSpPr>
          <p:nvPr userDrawn="1"/>
        </p:nvSpPr>
        <p:spPr>
          <a:xfrm>
            <a:off x="10813008" y="6169112"/>
            <a:ext cx="688887" cy="688887"/>
          </a:xfrm>
          <a:prstGeom prst="parallelogram">
            <a:avLst>
              <a:gd name="adj" fmla="val 98005"/>
            </a:avLst>
          </a:prstGeom>
          <a:solidFill>
            <a:schemeClr val="bg1"/>
          </a:solidFill>
        </p:spPr>
        <p:txBody>
          <a:bodyPr vert="horz" lIns="0" tIns="0" rIns="0" bIns="0" rtlCol="0" anchor="ctr" anchorCtr="0">
            <a:noAutofit/>
          </a:bodyPr>
          <a:lstStyle>
            <a:lvl1pPr marL="0" indent="0" algn="l" defTabSz="914400" rtl="0" eaLnBrk="1" latinLnBrk="0" hangingPunct="1">
              <a:spcBef>
                <a:spcPts val="1200"/>
              </a:spcBef>
              <a:buFont typeface="Arial" panose="020B0604020202020204" pitchFamily="34" charset="0"/>
              <a:buNone/>
              <a:defRPr sz="200" kern="1200">
                <a:solidFill>
                  <a:schemeClr val="accent4"/>
                </a:solidFill>
                <a:latin typeface="+mn-lt"/>
                <a:ea typeface="+mn-ea"/>
                <a:cs typeface="+mn-cs"/>
              </a:defRPr>
            </a:lvl1pPr>
            <a:lvl2pPr marL="263525" indent="-263525" algn="l" defTabSz="914400" rtl="0" eaLnBrk="1" latinLnBrk="0" hangingPunct="1">
              <a:spcBef>
                <a:spcPts val="1200"/>
              </a:spcBef>
              <a:buFont typeface="Arial" panose="020B0604020202020204" pitchFamily="34" charset="0"/>
              <a:buChar char="•"/>
              <a:defRPr sz="1800" kern="1200">
                <a:solidFill>
                  <a:schemeClr val="tx1"/>
                </a:solidFill>
                <a:latin typeface="+mn-lt"/>
                <a:ea typeface="+mn-ea"/>
                <a:cs typeface="+mn-cs"/>
              </a:defRPr>
            </a:lvl2pPr>
            <a:lvl3pPr marL="536575" indent="-273050" algn="l" defTabSz="914400" rtl="0" eaLnBrk="1" latinLnBrk="0" hangingPunct="1">
              <a:spcBef>
                <a:spcPts val="0"/>
              </a:spcBef>
              <a:buFont typeface="Arial" panose="020B0604020202020204" pitchFamily="34" charset="0"/>
              <a:buChar char="•"/>
              <a:defRPr sz="1800" kern="1200">
                <a:solidFill>
                  <a:schemeClr val="tx1"/>
                </a:solidFill>
                <a:latin typeface="+mn-lt"/>
                <a:ea typeface="+mn-ea"/>
                <a:cs typeface="+mn-cs"/>
              </a:defRPr>
            </a:lvl3pPr>
            <a:lvl4pPr marL="811213" indent="-274638" algn="l" defTabSz="914400" rtl="0" eaLnBrk="1" latinLnBrk="0" hangingPunct="1">
              <a:spcBef>
                <a:spcPts val="0"/>
              </a:spcBef>
              <a:buFont typeface="Arial" panose="020B0604020202020204" pitchFamily="34" charset="0"/>
              <a:buChar char="•"/>
              <a:defRPr sz="1800" kern="1200">
                <a:solidFill>
                  <a:schemeClr val="tx1"/>
                </a:solidFill>
                <a:latin typeface="+mn-lt"/>
                <a:ea typeface="+mn-ea"/>
                <a:cs typeface="+mn-cs"/>
              </a:defRPr>
            </a:lvl4pPr>
            <a:lvl5pPr marL="1074738" indent="-263525" algn="l" defTabSz="914400" rtl="0" eaLnBrk="1" latinLnBrk="0" hangingPunct="1">
              <a:spcBef>
                <a:spcPts val="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de-DE"/>
          </a:p>
        </p:txBody>
      </p:sp>
      <p:sp>
        <p:nvSpPr>
          <p:cNvPr id="15" name="Textplatzhalter 6">
            <a:extLst>
              <a:ext uri="{FF2B5EF4-FFF2-40B4-BE49-F238E27FC236}">
                <a16:creationId xmlns:a16="http://schemas.microsoft.com/office/drawing/2014/main" id="{0B603A62-7A02-45E8-BBDA-51F67675AA72}"/>
              </a:ext>
            </a:extLst>
          </p:cNvPr>
          <p:cNvSpPr>
            <a:spLocks noGrp="1"/>
          </p:cNvSpPr>
          <p:nvPr>
            <p:ph type="body" sz="quarter" idx="21" hasCustomPrompt="1"/>
          </p:nvPr>
        </p:nvSpPr>
        <p:spPr>
          <a:xfrm>
            <a:off x="10813008" y="6169112"/>
            <a:ext cx="688887" cy="688887"/>
          </a:xfrm>
          <a:prstGeom prst="parallelogram">
            <a:avLst>
              <a:gd name="adj" fmla="val 98005"/>
            </a:avLst>
          </a:prstGeom>
          <a:solidFill>
            <a:schemeClr val="bg1"/>
          </a:solidFill>
        </p:spPr>
        <p:txBody>
          <a:bodyPr anchor="ctr" anchorCtr="0"/>
          <a:lstStyle>
            <a:lvl1pPr>
              <a:defRPr sz="200">
                <a:solidFill>
                  <a:schemeClr val="accent4"/>
                </a:solidFill>
              </a:defRPr>
            </a:lvl1pPr>
          </a:lstStyle>
          <a:p>
            <a:pPr lvl="0"/>
            <a:r>
              <a:rPr lang="de-DE" dirty="0"/>
              <a:t>.</a:t>
            </a:r>
          </a:p>
        </p:txBody>
      </p:sp>
      <p:sp>
        <p:nvSpPr>
          <p:cNvPr id="16" name="Textplatzhalter 10">
            <a:extLst>
              <a:ext uri="{FF2B5EF4-FFF2-40B4-BE49-F238E27FC236}">
                <a16:creationId xmlns:a16="http://schemas.microsoft.com/office/drawing/2014/main" id="{76581148-B17E-4D6C-B2BB-29213646BB42}"/>
              </a:ext>
            </a:extLst>
          </p:cNvPr>
          <p:cNvSpPr>
            <a:spLocks noGrp="1"/>
          </p:cNvSpPr>
          <p:nvPr>
            <p:ph type="body" sz="quarter" idx="27" hasCustomPrompt="1"/>
          </p:nvPr>
        </p:nvSpPr>
        <p:spPr>
          <a:xfrm>
            <a:off x="298129" y="6094246"/>
            <a:ext cx="2484566" cy="399535"/>
          </a:xfrm>
          <a:blipFill>
            <a:blip r:embed="rId2"/>
            <a:stretch>
              <a:fillRect l="2351" t="12405" r="3345" b="15299"/>
            </a:stretch>
          </a:blipFill>
        </p:spPr>
        <p:txBody>
          <a:bodyPr/>
          <a:lstStyle>
            <a:lvl1pPr>
              <a:defRPr sz="100">
                <a:solidFill>
                  <a:schemeClr val="bg1"/>
                </a:solidFill>
              </a:defRPr>
            </a:lvl1pPr>
          </a:lstStyle>
          <a:p>
            <a:pPr lvl="0"/>
            <a:r>
              <a:rPr lang="de-DE" dirty="0"/>
              <a:t>1</a:t>
            </a:r>
          </a:p>
        </p:txBody>
      </p:sp>
    </p:spTree>
    <p:extLst>
      <p:ext uri="{BB962C8B-B14F-4D97-AF65-F5344CB8AC3E}">
        <p14:creationId xmlns:p14="http://schemas.microsoft.com/office/powerpoint/2010/main" val="27548958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346F8CAE-CF2A-4673-8D5A-167DCBDC56AB}"/>
              </a:ext>
            </a:extLst>
          </p:cNvPr>
          <p:cNvSpPr>
            <a:spLocks noGrp="1"/>
          </p:cNvSpPr>
          <p:nvPr>
            <p:ph type="dt" sz="half" idx="10"/>
          </p:nvPr>
        </p:nvSpPr>
        <p:spPr/>
        <p:txBody>
          <a:bodyPr/>
          <a:lstStyle/>
          <a:p>
            <a:fld id="{DED92098-D52F-4101-A838-834884684CDD}" type="datetime1">
              <a:rPr lang="de-DE" smtClean="0"/>
              <a:t>30.10.2023</a:t>
            </a:fld>
            <a:endParaRPr lang="de-DE" dirty="0"/>
          </a:p>
        </p:txBody>
      </p:sp>
      <p:sp>
        <p:nvSpPr>
          <p:cNvPr id="3" name="Fußzeilenplatzhalter 2">
            <a:extLst>
              <a:ext uri="{FF2B5EF4-FFF2-40B4-BE49-F238E27FC236}">
                <a16:creationId xmlns:a16="http://schemas.microsoft.com/office/drawing/2014/main" id="{3FF086EF-D6CE-4C96-A459-FA3EB00D039E}"/>
              </a:ext>
            </a:extLst>
          </p:cNvPr>
          <p:cNvSpPr>
            <a:spLocks noGrp="1"/>
          </p:cNvSpPr>
          <p:nvPr>
            <p:ph type="ftr" sz="quarter" idx="11"/>
          </p:nvPr>
        </p:nvSpPr>
        <p:spPr/>
        <p:txBody>
          <a:bodyPr/>
          <a:lstStyle/>
          <a:p>
            <a:endParaRPr lang="de-DE" dirty="0"/>
          </a:p>
        </p:txBody>
      </p:sp>
      <p:sp>
        <p:nvSpPr>
          <p:cNvPr id="4" name="Foliennummernplatzhalter 3">
            <a:extLst>
              <a:ext uri="{FF2B5EF4-FFF2-40B4-BE49-F238E27FC236}">
                <a16:creationId xmlns:a16="http://schemas.microsoft.com/office/drawing/2014/main" id="{B89C537E-D45A-4DAD-A8B6-D67DDA86199E}"/>
              </a:ext>
            </a:extLst>
          </p:cNvPr>
          <p:cNvSpPr>
            <a:spLocks noGrp="1"/>
          </p:cNvSpPr>
          <p:nvPr>
            <p:ph type="sldNum" sz="quarter" idx="12"/>
          </p:nvPr>
        </p:nvSpPr>
        <p:spPr/>
        <p:txBody>
          <a:bodyPr/>
          <a:lstStyle/>
          <a:p>
            <a:fld id="{69F34120-B5BD-450B-94B9-3E8DBFFED806}" type="slidenum">
              <a:rPr lang="de-DE" smtClean="0"/>
              <a:pPr/>
              <a:t>‹Nr.›</a:t>
            </a:fld>
            <a:endParaRPr lang="de-DE" dirty="0"/>
          </a:p>
        </p:txBody>
      </p:sp>
      <p:sp>
        <p:nvSpPr>
          <p:cNvPr id="5" name="Textplatzhalter 8">
            <a:extLst>
              <a:ext uri="{FF2B5EF4-FFF2-40B4-BE49-F238E27FC236}">
                <a16:creationId xmlns:a16="http://schemas.microsoft.com/office/drawing/2014/main" id="{732CE0B7-A648-4B1B-BD2A-E84FAD5365AE}"/>
              </a:ext>
            </a:extLst>
          </p:cNvPr>
          <p:cNvSpPr>
            <a:spLocks noGrp="1"/>
          </p:cNvSpPr>
          <p:nvPr>
            <p:ph type="body" sz="quarter" idx="13" hasCustomPrompt="1"/>
          </p:nvPr>
        </p:nvSpPr>
        <p:spPr>
          <a:xfrm>
            <a:off x="379784" y="5810258"/>
            <a:ext cx="710131" cy="107722"/>
          </a:xfrm>
        </p:spPr>
        <p:txBody>
          <a:bodyPr wrap="none" anchor="b" anchorCtr="0">
            <a:spAutoFit/>
          </a:bodyPr>
          <a:lstStyle>
            <a:lvl1pPr>
              <a:spcBef>
                <a:spcPts val="0"/>
              </a:spcBef>
              <a:defRPr sz="700"/>
            </a:lvl1pPr>
            <a:lvl2pPr>
              <a:spcBef>
                <a:spcPts val="0"/>
              </a:spcBef>
              <a:defRPr sz="700"/>
            </a:lvl2pPr>
            <a:lvl3pPr>
              <a:spcBef>
                <a:spcPts val="0"/>
              </a:spcBef>
              <a:defRPr sz="700"/>
            </a:lvl3pPr>
            <a:lvl4pPr>
              <a:spcBef>
                <a:spcPts val="0"/>
              </a:spcBef>
              <a:defRPr sz="700"/>
            </a:lvl4pPr>
            <a:lvl5pPr>
              <a:spcBef>
                <a:spcPts val="0"/>
              </a:spcBef>
              <a:defRPr sz="700"/>
            </a:lvl5pPr>
          </a:lstStyle>
          <a:p>
            <a:pPr lvl="0"/>
            <a:r>
              <a:rPr lang="de-DE" dirty="0"/>
              <a:t>Fußnote/Quelle</a:t>
            </a:r>
          </a:p>
        </p:txBody>
      </p:sp>
    </p:spTree>
    <p:extLst>
      <p:ext uri="{BB962C8B-B14F-4D97-AF65-F5344CB8AC3E}">
        <p14:creationId xmlns:p14="http://schemas.microsoft.com/office/powerpoint/2010/main" val="30871207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44B5896-F802-02D0-523D-086A2829EEFD}"/>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5B8A7C9B-5AFA-0BC8-1653-8AC1B8E8DA1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E17F2FAC-AAD7-579B-E1E3-B2BCCE60C1D8}"/>
              </a:ext>
            </a:extLst>
          </p:cNvPr>
          <p:cNvSpPr>
            <a:spLocks noGrp="1"/>
          </p:cNvSpPr>
          <p:nvPr>
            <p:ph type="dt" sz="half" idx="10"/>
          </p:nvPr>
        </p:nvSpPr>
        <p:spPr/>
        <p:txBody>
          <a:bodyPr/>
          <a:lstStyle/>
          <a:p>
            <a:fld id="{99763983-80EA-47E8-9AF9-12BE2F5CFD86}" type="datetime1">
              <a:rPr lang="de-DE" smtClean="0"/>
              <a:t>30.10.2023</a:t>
            </a:fld>
            <a:endParaRPr lang="de-DE"/>
          </a:p>
        </p:txBody>
      </p:sp>
      <p:sp>
        <p:nvSpPr>
          <p:cNvPr id="5" name="Fußzeilenplatzhalter 4">
            <a:extLst>
              <a:ext uri="{FF2B5EF4-FFF2-40B4-BE49-F238E27FC236}">
                <a16:creationId xmlns:a16="http://schemas.microsoft.com/office/drawing/2014/main" id="{ABC5B623-BB48-87A9-1E5A-B5CB5A4CA993}"/>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6332BFF3-7CCA-BA4B-A804-B8EDFC85285E}"/>
              </a:ext>
            </a:extLst>
          </p:cNvPr>
          <p:cNvSpPr>
            <a:spLocks noGrp="1"/>
          </p:cNvSpPr>
          <p:nvPr>
            <p:ph type="sldNum" sz="quarter" idx="12"/>
          </p:nvPr>
        </p:nvSpPr>
        <p:spPr/>
        <p:txBody>
          <a:bodyPr/>
          <a:lstStyle/>
          <a:p>
            <a:fld id="{F50AF28C-EA21-4C8E-BAB6-456D0B484693}" type="slidenum">
              <a:rPr lang="de-DE" smtClean="0"/>
              <a:t>‹Nr.›</a:t>
            </a:fld>
            <a:endParaRPr lang="de-DE"/>
          </a:p>
        </p:txBody>
      </p:sp>
    </p:spTree>
    <p:extLst>
      <p:ext uri="{BB962C8B-B14F-4D97-AF65-F5344CB8AC3E}">
        <p14:creationId xmlns:p14="http://schemas.microsoft.com/office/powerpoint/2010/main" val="19118565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cSld name="1_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D75FA98-C118-01A6-A575-FCED3BFE92D5}"/>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0C68B58E-F48E-ED7F-73F9-87EB1B3A7EE8}"/>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44E478BA-D577-9D94-119E-C191A949AA1B}"/>
              </a:ext>
            </a:extLst>
          </p:cNvPr>
          <p:cNvSpPr>
            <a:spLocks noGrp="1"/>
          </p:cNvSpPr>
          <p:nvPr>
            <p:ph type="dt" sz="half" idx="10"/>
          </p:nvPr>
        </p:nvSpPr>
        <p:spPr/>
        <p:txBody>
          <a:bodyPr/>
          <a:lstStyle/>
          <a:p>
            <a:fld id="{D64CBD90-D0D3-4368-9551-A1DAF4077BFE}" type="datetime1">
              <a:rPr lang="de-DE" smtClean="0"/>
              <a:t>30.10.2023</a:t>
            </a:fld>
            <a:endParaRPr lang="de-DE"/>
          </a:p>
        </p:txBody>
      </p:sp>
      <p:sp>
        <p:nvSpPr>
          <p:cNvPr id="5" name="Fußzeilenplatzhalter 4">
            <a:extLst>
              <a:ext uri="{FF2B5EF4-FFF2-40B4-BE49-F238E27FC236}">
                <a16:creationId xmlns:a16="http://schemas.microsoft.com/office/drawing/2014/main" id="{52BD5086-54E5-5DE3-07E0-847BFA9776EA}"/>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BC53AAF4-48D1-BA35-5A64-CAA11809B052}"/>
              </a:ext>
            </a:extLst>
          </p:cNvPr>
          <p:cNvSpPr>
            <a:spLocks noGrp="1"/>
          </p:cNvSpPr>
          <p:nvPr>
            <p:ph type="sldNum" sz="quarter" idx="12"/>
          </p:nvPr>
        </p:nvSpPr>
        <p:spPr/>
        <p:txBody>
          <a:bodyPr/>
          <a:lstStyle/>
          <a:p>
            <a:fld id="{F50AF28C-EA21-4C8E-BAB6-456D0B484693}" type="slidenum">
              <a:rPr lang="de-DE" smtClean="0"/>
              <a:t>‹Nr.›</a:t>
            </a:fld>
            <a:endParaRPr lang="de-DE"/>
          </a:p>
        </p:txBody>
      </p:sp>
    </p:spTree>
    <p:extLst>
      <p:ext uri="{BB962C8B-B14F-4D97-AF65-F5344CB8AC3E}">
        <p14:creationId xmlns:p14="http://schemas.microsoft.com/office/powerpoint/2010/main" val="6614573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elfolie 02">
    <p:bg>
      <p:bgPr>
        <a:solidFill>
          <a:schemeClr val="bg1"/>
        </a:solidFill>
        <a:effectLst/>
      </p:bgPr>
    </p:bg>
    <p:spTree>
      <p:nvGrpSpPr>
        <p:cNvPr id="1" name=""/>
        <p:cNvGrpSpPr/>
        <p:nvPr/>
      </p:nvGrpSpPr>
      <p:grpSpPr>
        <a:xfrm>
          <a:off x="0" y="0"/>
          <a:ext cx="0" cy="0"/>
          <a:chOff x="0" y="0"/>
          <a:chExt cx="0" cy="0"/>
        </a:xfrm>
      </p:grpSpPr>
      <p:sp>
        <p:nvSpPr>
          <p:cNvPr id="20" name="Bildplatzhalter 19">
            <a:extLst>
              <a:ext uri="{FF2B5EF4-FFF2-40B4-BE49-F238E27FC236}">
                <a16:creationId xmlns:a16="http://schemas.microsoft.com/office/drawing/2014/main" id="{DD856098-3659-4A6F-B23D-17F2B2D4A169}"/>
              </a:ext>
            </a:extLst>
          </p:cNvPr>
          <p:cNvSpPr>
            <a:spLocks noGrp="1"/>
          </p:cNvSpPr>
          <p:nvPr>
            <p:ph type="pic" sz="quarter" idx="10"/>
          </p:nvPr>
        </p:nvSpPr>
        <p:spPr>
          <a:xfrm>
            <a:off x="1931292" y="728030"/>
            <a:ext cx="5544827" cy="5556845"/>
          </a:xfrm>
          <a:prstGeom prst="ellipse">
            <a:avLst/>
          </a:prstGeom>
          <a:solidFill>
            <a:schemeClr val="bg1"/>
          </a:solidFill>
          <a:ln>
            <a:noFill/>
          </a:ln>
        </p:spPr>
        <p:txBody>
          <a:bodyPr wrap="square">
            <a:noAutofit/>
          </a:bodyPr>
          <a:lstStyle>
            <a:lvl1pPr>
              <a:defRPr sz="300">
                <a:solidFill>
                  <a:schemeClr val="bg1"/>
                </a:solidFill>
              </a:defRPr>
            </a:lvl1pPr>
          </a:lstStyle>
          <a:p>
            <a:r>
              <a:rPr lang="de-DE"/>
              <a:t>Bild durch Klicken auf Symbol hinzufügen</a:t>
            </a:r>
            <a:endParaRPr lang="de-DE" dirty="0"/>
          </a:p>
        </p:txBody>
      </p:sp>
      <p:sp>
        <p:nvSpPr>
          <p:cNvPr id="2" name="Titel 1"/>
          <p:cNvSpPr>
            <a:spLocks noGrp="1"/>
          </p:cNvSpPr>
          <p:nvPr>
            <p:ph type="ctrTitle" hasCustomPrompt="1"/>
          </p:nvPr>
        </p:nvSpPr>
        <p:spPr>
          <a:xfrm>
            <a:off x="335360" y="1956122"/>
            <a:ext cx="7701699" cy="461665"/>
          </a:xfrm>
        </p:spPr>
        <p:txBody>
          <a:bodyPr wrap="square">
            <a:spAutoFit/>
          </a:bodyPr>
          <a:lstStyle/>
          <a:p>
            <a:r>
              <a:rPr lang="de-DE" dirty="0"/>
              <a:t>Titel durch Klicken bearbeiten</a:t>
            </a:r>
          </a:p>
        </p:txBody>
      </p:sp>
      <p:pic>
        <p:nvPicPr>
          <p:cNvPr id="23" name="Grafik 22">
            <a:extLst>
              <a:ext uri="{FF2B5EF4-FFF2-40B4-BE49-F238E27FC236}">
                <a16:creationId xmlns:a16="http://schemas.microsoft.com/office/drawing/2014/main" id="{597B1E50-BF4D-4373-8C93-859D51992EDB}"/>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095713" y="433485"/>
            <a:ext cx="1734925" cy="3099903"/>
          </a:xfrm>
          <a:prstGeom prst="rect">
            <a:avLst/>
          </a:prstGeom>
        </p:spPr>
      </p:pic>
      <p:sp>
        <p:nvSpPr>
          <p:cNvPr id="24" name="Textfeld 23">
            <a:extLst>
              <a:ext uri="{FF2B5EF4-FFF2-40B4-BE49-F238E27FC236}">
                <a16:creationId xmlns:a16="http://schemas.microsoft.com/office/drawing/2014/main" id="{D082D15F-64D0-4041-907C-EBEB8491E875}"/>
              </a:ext>
            </a:extLst>
          </p:cNvPr>
          <p:cNvSpPr txBox="1"/>
          <p:nvPr userDrawn="1"/>
        </p:nvSpPr>
        <p:spPr>
          <a:xfrm rot="5400000">
            <a:off x="10526587" y="5125791"/>
            <a:ext cx="1585370" cy="200055"/>
          </a:xfrm>
          <a:prstGeom prst="rect">
            <a:avLst/>
          </a:prstGeom>
          <a:noFill/>
        </p:spPr>
        <p:txBody>
          <a:bodyPr wrap="none" lIns="0" tIns="0" rIns="0" bIns="0" rtlCol="0">
            <a:spAutoFit/>
          </a:bodyPr>
          <a:lstStyle/>
          <a:p>
            <a:r>
              <a:rPr lang="de-DE" sz="1300" b="1" dirty="0">
                <a:solidFill>
                  <a:schemeClr val="tx1"/>
                </a:solidFill>
                <a:latin typeface="+mj-lt"/>
              </a:rPr>
              <a:t>Studiere Zukunft</a:t>
            </a:r>
          </a:p>
        </p:txBody>
      </p:sp>
      <p:sp>
        <p:nvSpPr>
          <p:cNvPr id="3" name="Untertitel 2"/>
          <p:cNvSpPr>
            <a:spLocks noGrp="1"/>
          </p:cNvSpPr>
          <p:nvPr>
            <p:ph type="subTitle" idx="1" hasCustomPrompt="1"/>
          </p:nvPr>
        </p:nvSpPr>
        <p:spPr>
          <a:xfrm>
            <a:off x="335360" y="3514320"/>
            <a:ext cx="7701699" cy="215444"/>
          </a:xfrm>
        </p:spPr>
        <p:txBody>
          <a:bodyPr wrap="square">
            <a:spAutoFit/>
          </a:bodyPr>
          <a:lstStyle>
            <a:lvl1pPr marL="0" indent="0" algn="l">
              <a:spcBef>
                <a:spcPts val="0"/>
              </a:spcBef>
              <a:buNone/>
              <a:defRPr sz="14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dirty="0"/>
              <a:t>Formatvorlage des Untertitelmasters durch Klicken bearbeiten</a:t>
            </a:r>
          </a:p>
        </p:txBody>
      </p:sp>
      <p:sp>
        <p:nvSpPr>
          <p:cNvPr id="10" name="Textplatzhalter 9">
            <a:extLst>
              <a:ext uri="{FF2B5EF4-FFF2-40B4-BE49-F238E27FC236}">
                <a16:creationId xmlns:a16="http://schemas.microsoft.com/office/drawing/2014/main" id="{74687E07-8E5F-4BC2-A606-994862EAF191}"/>
              </a:ext>
            </a:extLst>
          </p:cNvPr>
          <p:cNvSpPr>
            <a:spLocks noGrp="1"/>
          </p:cNvSpPr>
          <p:nvPr>
            <p:ph type="body" sz="quarter" idx="16" hasCustomPrompt="1"/>
          </p:nvPr>
        </p:nvSpPr>
        <p:spPr>
          <a:xfrm rot="2676889">
            <a:off x="2419219" y="2753653"/>
            <a:ext cx="36000" cy="4810004"/>
          </a:xfrm>
          <a:custGeom>
            <a:avLst/>
            <a:gdLst>
              <a:gd name="connsiteX0" fmla="*/ 0 w 36000"/>
              <a:gd name="connsiteY0" fmla="*/ 0 h 4810004"/>
              <a:gd name="connsiteX1" fmla="*/ 36000 w 36000"/>
              <a:gd name="connsiteY1" fmla="*/ 0 h 4810004"/>
              <a:gd name="connsiteX2" fmla="*/ 36000 w 36000"/>
              <a:gd name="connsiteY2" fmla="*/ 4774485 h 4810004"/>
              <a:gd name="connsiteX3" fmla="*/ 0 w 36000"/>
              <a:gd name="connsiteY3" fmla="*/ 4810004 h 4810004"/>
            </a:gdLst>
            <a:ahLst/>
            <a:cxnLst>
              <a:cxn ang="0">
                <a:pos x="connsiteX0" y="connsiteY0"/>
              </a:cxn>
              <a:cxn ang="0">
                <a:pos x="connsiteX1" y="connsiteY1"/>
              </a:cxn>
              <a:cxn ang="0">
                <a:pos x="connsiteX2" y="connsiteY2"/>
              </a:cxn>
              <a:cxn ang="0">
                <a:pos x="connsiteX3" y="connsiteY3"/>
              </a:cxn>
            </a:cxnLst>
            <a:rect l="l" t="t" r="r" b="b"/>
            <a:pathLst>
              <a:path w="36000" h="4810004">
                <a:moveTo>
                  <a:pt x="0" y="0"/>
                </a:moveTo>
                <a:lnTo>
                  <a:pt x="36000" y="0"/>
                </a:lnTo>
                <a:lnTo>
                  <a:pt x="36000" y="4774485"/>
                </a:lnTo>
                <a:lnTo>
                  <a:pt x="0" y="4810004"/>
                </a:lnTo>
                <a:close/>
              </a:path>
            </a:pathLst>
          </a:custGeom>
          <a:solidFill>
            <a:schemeClr val="accent1"/>
          </a:solidFill>
        </p:spPr>
        <p:txBody>
          <a:bodyPr wrap="square" anchor="ctr" anchorCtr="0">
            <a:noAutofit/>
          </a:bodyPr>
          <a:lstStyle>
            <a:lvl1pPr>
              <a:defRPr sz="200">
                <a:solidFill>
                  <a:schemeClr val="accent1"/>
                </a:solidFill>
              </a:defRPr>
            </a:lvl1pPr>
          </a:lstStyle>
          <a:p>
            <a:pPr lvl="0"/>
            <a:r>
              <a:rPr lang="de-DE" dirty="0"/>
              <a:t>.</a:t>
            </a:r>
          </a:p>
        </p:txBody>
      </p:sp>
    </p:spTree>
    <p:extLst>
      <p:ext uri="{BB962C8B-B14F-4D97-AF65-F5344CB8AC3E}">
        <p14:creationId xmlns:p14="http://schemas.microsoft.com/office/powerpoint/2010/main" val="32231815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Titelfolie 03">
    <p:bg>
      <p:bgPr>
        <a:solidFill>
          <a:schemeClr val="accent4"/>
        </a:solidFill>
        <a:effectLst/>
      </p:bgPr>
    </p:bg>
    <p:spTree>
      <p:nvGrpSpPr>
        <p:cNvPr id="1" name=""/>
        <p:cNvGrpSpPr/>
        <p:nvPr/>
      </p:nvGrpSpPr>
      <p:grpSpPr>
        <a:xfrm>
          <a:off x="0" y="0"/>
          <a:ext cx="0" cy="0"/>
          <a:chOff x="0" y="0"/>
          <a:chExt cx="0" cy="0"/>
        </a:xfrm>
      </p:grpSpPr>
      <p:sp>
        <p:nvSpPr>
          <p:cNvPr id="20" name="Bildplatzhalter 19">
            <a:extLst>
              <a:ext uri="{FF2B5EF4-FFF2-40B4-BE49-F238E27FC236}">
                <a16:creationId xmlns:a16="http://schemas.microsoft.com/office/drawing/2014/main" id="{DD856098-3659-4A6F-B23D-17F2B2D4A169}"/>
              </a:ext>
            </a:extLst>
          </p:cNvPr>
          <p:cNvSpPr>
            <a:spLocks noGrp="1"/>
          </p:cNvSpPr>
          <p:nvPr>
            <p:ph type="pic" sz="quarter" idx="10"/>
          </p:nvPr>
        </p:nvSpPr>
        <p:spPr>
          <a:xfrm>
            <a:off x="3263831" y="649749"/>
            <a:ext cx="5544827" cy="5556845"/>
          </a:xfrm>
          <a:custGeom>
            <a:avLst/>
            <a:gdLst>
              <a:gd name="connsiteX0" fmla="*/ 2016887 w 5544827"/>
              <a:gd name="connsiteY0" fmla="*/ 0 h 5556845"/>
              <a:gd name="connsiteX1" fmla="*/ 4791047 w 5544827"/>
              <a:gd name="connsiteY1" fmla="*/ 741016 h 5556845"/>
              <a:gd name="connsiteX2" fmla="*/ 5544827 w 5544827"/>
              <a:gd name="connsiteY2" fmla="*/ 3513017 h 5556845"/>
              <a:gd name="connsiteX3" fmla="*/ 3527940 w 5544827"/>
              <a:gd name="connsiteY3" fmla="*/ 5556845 h 5556845"/>
              <a:gd name="connsiteX4" fmla="*/ 753780 w 5544827"/>
              <a:gd name="connsiteY4" fmla="*/ 4815829 h 5556845"/>
              <a:gd name="connsiteX5" fmla="*/ 0 w 5544827"/>
              <a:gd name="connsiteY5" fmla="*/ 2043829 h 55568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544827" h="5556845">
                <a:moveTo>
                  <a:pt x="2016887" y="0"/>
                </a:moveTo>
                <a:lnTo>
                  <a:pt x="4791047" y="741016"/>
                </a:lnTo>
                <a:lnTo>
                  <a:pt x="5544827" y="3513017"/>
                </a:lnTo>
                <a:lnTo>
                  <a:pt x="3527940" y="5556845"/>
                </a:lnTo>
                <a:lnTo>
                  <a:pt x="753780" y="4815829"/>
                </a:lnTo>
                <a:lnTo>
                  <a:pt x="0" y="2043829"/>
                </a:lnTo>
                <a:close/>
              </a:path>
            </a:pathLst>
          </a:custGeom>
          <a:solidFill>
            <a:schemeClr val="bg1"/>
          </a:solidFill>
          <a:ln>
            <a:noFill/>
          </a:ln>
        </p:spPr>
        <p:txBody>
          <a:bodyPr wrap="square">
            <a:noAutofit/>
          </a:bodyPr>
          <a:lstStyle>
            <a:lvl1pPr>
              <a:defRPr sz="100">
                <a:solidFill>
                  <a:schemeClr val="accent4"/>
                </a:solidFill>
              </a:defRPr>
            </a:lvl1pPr>
          </a:lstStyle>
          <a:p>
            <a:r>
              <a:rPr lang="de-DE"/>
              <a:t>Bild durch Klicken auf Symbol hinzufügen</a:t>
            </a:r>
            <a:endParaRPr lang="de-DE" dirty="0"/>
          </a:p>
        </p:txBody>
      </p:sp>
      <p:sp>
        <p:nvSpPr>
          <p:cNvPr id="2" name="Titel 1"/>
          <p:cNvSpPr>
            <a:spLocks noGrp="1"/>
          </p:cNvSpPr>
          <p:nvPr>
            <p:ph type="ctrTitle" hasCustomPrompt="1"/>
          </p:nvPr>
        </p:nvSpPr>
        <p:spPr>
          <a:xfrm>
            <a:off x="1621409" y="2417787"/>
            <a:ext cx="7701699" cy="461665"/>
          </a:xfrm>
        </p:spPr>
        <p:txBody>
          <a:bodyPr wrap="square">
            <a:spAutoFit/>
          </a:bodyPr>
          <a:lstStyle/>
          <a:p>
            <a:r>
              <a:rPr lang="de-DE" dirty="0"/>
              <a:t>Titel durch Klicken bearbeiten</a:t>
            </a:r>
          </a:p>
        </p:txBody>
      </p:sp>
      <p:sp>
        <p:nvSpPr>
          <p:cNvPr id="3" name="Untertitel 2"/>
          <p:cNvSpPr>
            <a:spLocks noGrp="1"/>
          </p:cNvSpPr>
          <p:nvPr>
            <p:ph type="subTitle" idx="1" hasCustomPrompt="1"/>
          </p:nvPr>
        </p:nvSpPr>
        <p:spPr>
          <a:xfrm>
            <a:off x="1621409" y="3867345"/>
            <a:ext cx="7701699" cy="215444"/>
          </a:xfrm>
        </p:spPr>
        <p:txBody>
          <a:bodyPr wrap="square">
            <a:spAutoFit/>
          </a:bodyPr>
          <a:lstStyle>
            <a:lvl1pPr marL="0" indent="0" algn="l">
              <a:spcBef>
                <a:spcPts val="0"/>
              </a:spcBef>
              <a:buNone/>
              <a:defRPr sz="14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dirty="0"/>
              <a:t>Formatvorlage des Untertitelmasters durch Klicken bearbeiten</a:t>
            </a:r>
          </a:p>
        </p:txBody>
      </p:sp>
      <p:pic>
        <p:nvPicPr>
          <p:cNvPr id="11" name="Grafik 10">
            <a:extLst>
              <a:ext uri="{FF2B5EF4-FFF2-40B4-BE49-F238E27FC236}">
                <a16:creationId xmlns:a16="http://schemas.microsoft.com/office/drawing/2014/main" id="{EA665CEE-15C3-41BF-9597-AA302F3ECD8C}"/>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095713" y="433485"/>
            <a:ext cx="1734925" cy="3099903"/>
          </a:xfrm>
          <a:prstGeom prst="rect">
            <a:avLst/>
          </a:prstGeom>
        </p:spPr>
      </p:pic>
      <p:sp>
        <p:nvSpPr>
          <p:cNvPr id="12" name="Textfeld 11">
            <a:extLst>
              <a:ext uri="{FF2B5EF4-FFF2-40B4-BE49-F238E27FC236}">
                <a16:creationId xmlns:a16="http://schemas.microsoft.com/office/drawing/2014/main" id="{13A45009-5632-4B3F-82F2-0CC94B2E8475}"/>
              </a:ext>
            </a:extLst>
          </p:cNvPr>
          <p:cNvSpPr txBox="1"/>
          <p:nvPr userDrawn="1"/>
        </p:nvSpPr>
        <p:spPr>
          <a:xfrm rot="5400000">
            <a:off x="10526587" y="5125791"/>
            <a:ext cx="1585370" cy="200055"/>
          </a:xfrm>
          <a:prstGeom prst="rect">
            <a:avLst/>
          </a:prstGeom>
          <a:noFill/>
        </p:spPr>
        <p:txBody>
          <a:bodyPr wrap="none" lIns="0" tIns="0" rIns="0" bIns="0" rtlCol="0">
            <a:spAutoFit/>
          </a:bodyPr>
          <a:lstStyle/>
          <a:p>
            <a:r>
              <a:rPr lang="de-DE" sz="1300" b="1" dirty="0">
                <a:solidFill>
                  <a:schemeClr val="bg1"/>
                </a:solidFill>
                <a:latin typeface="+mj-lt"/>
              </a:rPr>
              <a:t>Studiere Zukunft</a:t>
            </a:r>
          </a:p>
        </p:txBody>
      </p:sp>
      <p:sp>
        <p:nvSpPr>
          <p:cNvPr id="16" name="Textplatzhalter 15">
            <a:extLst>
              <a:ext uri="{FF2B5EF4-FFF2-40B4-BE49-F238E27FC236}">
                <a16:creationId xmlns:a16="http://schemas.microsoft.com/office/drawing/2014/main" id="{8FBDD5FE-683E-4710-ADEA-50BAF146C730}"/>
              </a:ext>
            </a:extLst>
          </p:cNvPr>
          <p:cNvSpPr>
            <a:spLocks noGrp="1"/>
          </p:cNvSpPr>
          <p:nvPr>
            <p:ph type="body" sz="quarter" idx="15" hasCustomPrompt="1"/>
          </p:nvPr>
        </p:nvSpPr>
        <p:spPr>
          <a:xfrm rot="2676889">
            <a:off x="4481453" y="3840694"/>
            <a:ext cx="36000" cy="3539983"/>
          </a:xfrm>
          <a:custGeom>
            <a:avLst/>
            <a:gdLst>
              <a:gd name="connsiteX0" fmla="*/ 0 w 36000"/>
              <a:gd name="connsiteY0" fmla="*/ 0 h 3539983"/>
              <a:gd name="connsiteX1" fmla="*/ 36000 w 36000"/>
              <a:gd name="connsiteY1" fmla="*/ 0 h 3539983"/>
              <a:gd name="connsiteX2" fmla="*/ 36000 w 36000"/>
              <a:gd name="connsiteY2" fmla="*/ 3504464 h 3539983"/>
              <a:gd name="connsiteX3" fmla="*/ 0 w 36000"/>
              <a:gd name="connsiteY3" fmla="*/ 3539983 h 3539983"/>
            </a:gdLst>
            <a:ahLst/>
            <a:cxnLst>
              <a:cxn ang="0">
                <a:pos x="connsiteX0" y="connsiteY0"/>
              </a:cxn>
              <a:cxn ang="0">
                <a:pos x="connsiteX1" y="connsiteY1"/>
              </a:cxn>
              <a:cxn ang="0">
                <a:pos x="connsiteX2" y="connsiteY2"/>
              </a:cxn>
              <a:cxn ang="0">
                <a:pos x="connsiteX3" y="connsiteY3"/>
              </a:cxn>
            </a:cxnLst>
            <a:rect l="l" t="t" r="r" b="b"/>
            <a:pathLst>
              <a:path w="36000" h="3539983">
                <a:moveTo>
                  <a:pt x="0" y="0"/>
                </a:moveTo>
                <a:lnTo>
                  <a:pt x="36000" y="0"/>
                </a:lnTo>
                <a:lnTo>
                  <a:pt x="36000" y="3504464"/>
                </a:lnTo>
                <a:lnTo>
                  <a:pt x="0" y="3539983"/>
                </a:lnTo>
                <a:close/>
              </a:path>
            </a:pathLst>
          </a:custGeom>
          <a:solidFill>
            <a:schemeClr val="accent3"/>
          </a:solidFill>
        </p:spPr>
        <p:txBody>
          <a:bodyPr wrap="square" anchor="ctr" anchorCtr="0">
            <a:noAutofit/>
          </a:bodyPr>
          <a:lstStyle>
            <a:lvl1pPr>
              <a:defRPr sz="200">
                <a:solidFill>
                  <a:schemeClr val="accent3"/>
                </a:solidFill>
              </a:defRPr>
            </a:lvl1pPr>
          </a:lstStyle>
          <a:p>
            <a:pPr lvl="0"/>
            <a:r>
              <a:rPr lang="de-DE" dirty="0"/>
              <a:t>.</a:t>
            </a:r>
          </a:p>
        </p:txBody>
      </p:sp>
    </p:spTree>
    <p:extLst>
      <p:ext uri="{BB962C8B-B14F-4D97-AF65-F5344CB8AC3E}">
        <p14:creationId xmlns:p14="http://schemas.microsoft.com/office/powerpoint/2010/main" val="40380349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Titelfolie 04">
    <p:bg>
      <p:bgPr>
        <a:solidFill>
          <a:schemeClr val="accent1"/>
        </a:solidFill>
        <a:effectLst/>
      </p:bgPr>
    </p:bg>
    <p:spTree>
      <p:nvGrpSpPr>
        <p:cNvPr id="1" name=""/>
        <p:cNvGrpSpPr/>
        <p:nvPr/>
      </p:nvGrpSpPr>
      <p:grpSpPr>
        <a:xfrm>
          <a:off x="0" y="0"/>
          <a:ext cx="0" cy="0"/>
          <a:chOff x="0" y="0"/>
          <a:chExt cx="0" cy="0"/>
        </a:xfrm>
      </p:grpSpPr>
      <p:sp>
        <p:nvSpPr>
          <p:cNvPr id="7" name="Bildplatzhalter 6">
            <a:extLst>
              <a:ext uri="{FF2B5EF4-FFF2-40B4-BE49-F238E27FC236}">
                <a16:creationId xmlns:a16="http://schemas.microsoft.com/office/drawing/2014/main" id="{3974CF35-2619-40FC-871F-8D071AE50E18}"/>
              </a:ext>
            </a:extLst>
          </p:cNvPr>
          <p:cNvSpPr>
            <a:spLocks noGrp="1"/>
          </p:cNvSpPr>
          <p:nvPr>
            <p:ph type="pic" sz="quarter" idx="17"/>
          </p:nvPr>
        </p:nvSpPr>
        <p:spPr>
          <a:xfrm>
            <a:off x="3683000" y="1017588"/>
            <a:ext cx="4826000" cy="4827587"/>
          </a:xfrm>
          <a:solidFill>
            <a:schemeClr val="bg1"/>
          </a:solidFill>
        </p:spPr>
        <p:txBody>
          <a:bodyPr/>
          <a:lstStyle>
            <a:lvl1pPr>
              <a:defRPr sz="800">
                <a:solidFill>
                  <a:schemeClr val="bg1"/>
                </a:solidFill>
              </a:defRPr>
            </a:lvl1pPr>
          </a:lstStyle>
          <a:p>
            <a:r>
              <a:rPr lang="de-DE"/>
              <a:t>Bild durch Klicken auf Symbol hinzufügen</a:t>
            </a:r>
          </a:p>
        </p:txBody>
      </p:sp>
      <p:sp>
        <p:nvSpPr>
          <p:cNvPr id="2" name="Titel 1"/>
          <p:cNvSpPr>
            <a:spLocks noGrp="1"/>
          </p:cNvSpPr>
          <p:nvPr>
            <p:ph type="ctrTitle" hasCustomPrompt="1"/>
          </p:nvPr>
        </p:nvSpPr>
        <p:spPr>
          <a:xfrm>
            <a:off x="1621409" y="2417787"/>
            <a:ext cx="7701699" cy="461665"/>
          </a:xfrm>
        </p:spPr>
        <p:txBody>
          <a:bodyPr wrap="square">
            <a:spAutoFit/>
          </a:bodyPr>
          <a:lstStyle>
            <a:lvl1pPr>
              <a:defRPr>
                <a:solidFill>
                  <a:schemeClr val="tx1"/>
                </a:solidFill>
              </a:defRPr>
            </a:lvl1pPr>
          </a:lstStyle>
          <a:p>
            <a:r>
              <a:rPr lang="de-DE" dirty="0"/>
              <a:t>Titel durch Klicken bearbeiten</a:t>
            </a:r>
          </a:p>
        </p:txBody>
      </p:sp>
      <p:sp>
        <p:nvSpPr>
          <p:cNvPr id="3" name="Untertitel 2"/>
          <p:cNvSpPr>
            <a:spLocks noGrp="1"/>
          </p:cNvSpPr>
          <p:nvPr>
            <p:ph type="subTitle" idx="1" hasCustomPrompt="1"/>
          </p:nvPr>
        </p:nvSpPr>
        <p:spPr>
          <a:xfrm>
            <a:off x="1621409" y="3867345"/>
            <a:ext cx="7701699" cy="215444"/>
          </a:xfrm>
        </p:spPr>
        <p:txBody>
          <a:bodyPr wrap="square">
            <a:spAutoFit/>
          </a:bodyPr>
          <a:lstStyle>
            <a:lvl1pPr marL="0" indent="0" algn="l">
              <a:spcBef>
                <a:spcPts val="0"/>
              </a:spcBef>
              <a:buNone/>
              <a:defRPr sz="14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dirty="0"/>
              <a:t>Formatvorlage des Untertitelmasters durch Klicken bearbeiten</a:t>
            </a:r>
          </a:p>
        </p:txBody>
      </p:sp>
      <p:pic>
        <p:nvPicPr>
          <p:cNvPr id="11" name="Grafik 10">
            <a:extLst>
              <a:ext uri="{FF2B5EF4-FFF2-40B4-BE49-F238E27FC236}">
                <a16:creationId xmlns:a16="http://schemas.microsoft.com/office/drawing/2014/main" id="{EA665CEE-15C3-41BF-9597-AA302F3ECD8C}"/>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095713" y="433485"/>
            <a:ext cx="1734925" cy="3099903"/>
          </a:xfrm>
          <a:prstGeom prst="rect">
            <a:avLst/>
          </a:prstGeom>
        </p:spPr>
      </p:pic>
      <p:sp>
        <p:nvSpPr>
          <p:cNvPr id="12" name="Textfeld 11">
            <a:extLst>
              <a:ext uri="{FF2B5EF4-FFF2-40B4-BE49-F238E27FC236}">
                <a16:creationId xmlns:a16="http://schemas.microsoft.com/office/drawing/2014/main" id="{13A45009-5632-4B3F-82F2-0CC94B2E8475}"/>
              </a:ext>
            </a:extLst>
          </p:cNvPr>
          <p:cNvSpPr txBox="1"/>
          <p:nvPr userDrawn="1"/>
        </p:nvSpPr>
        <p:spPr>
          <a:xfrm rot="5400000">
            <a:off x="10526587" y="5125791"/>
            <a:ext cx="1585370" cy="200055"/>
          </a:xfrm>
          <a:prstGeom prst="rect">
            <a:avLst/>
          </a:prstGeom>
          <a:noFill/>
        </p:spPr>
        <p:txBody>
          <a:bodyPr wrap="none" lIns="0" tIns="0" rIns="0" bIns="0" rtlCol="0">
            <a:spAutoFit/>
          </a:bodyPr>
          <a:lstStyle/>
          <a:p>
            <a:r>
              <a:rPr lang="de-DE" sz="1300" b="1" dirty="0">
                <a:solidFill>
                  <a:schemeClr val="bg1"/>
                </a:solidFill>
                <a:latin typeface="+mj-lt"/>
              </a:rPr>
              <a:t>Studiere Zukunft</a:t>
            </a:r>
          </a:p>
        </p:txBody>
      </p:sp>
      <p:sp>
        <p:nvSpPr>
          <p:cNvPr id="16" name="Textplatzhalter 15">
            <a:extLst>
              <a:ext uri="{FF2B5EF4-FFF2-40B4-BE49-F238E27FC236}">
                <a16:creationId xmlns:a16="http://schemas.microsoft.com/office/drawing/2014/main" id="{8FBDD5FE-683E-4710-ADEA-50BAF146C730}"/>
              </a:ext>
            </a:extLst>
          </p:cNvPr>
          <p:cNvSpPr>
            <a:spLocks noGrp="1"/>
          </p:cNvSpPr>
          <p:nvPr>
            <p:ph type="body" sz="quarter" idx="15" hasCustomPrompt="1"/>
          </p:nvPr>
        </p:nvSpPr>
        <p:spPr>
          <a:xfrm rot="2676889">
            <a:off x="4481453" y="3840694"/>
            <a:ext cx="36000" cy="3539983"/>
          </a:xfrm>
          <a:custGeom>
            <a:avLst/>
            <a:gdLst>
              <a:gd name="connsiteX0" fmla="*/ 0 w 36000"/>
              <a:gd name="connsiteY0" fmla="*/ 0 h 3539983"/>
              <a:gd name="connsiteX1" fmla="*/ 36000 w 36000"/>
              <a:gd name="connsiteY1" fmla="*/ 0 h 3539983"/>
              <a:gd name="connsiteX2" fmla="*/ 36000 w 36000"/>
              <a:gd name="connsiteY2" fmla="*/ 3504464 h 3539983"/>
              <a:gd name="connsiteX3" fmla="*/ 0 w 36000"/>
              <a:gd name="connsiteY3" fmla="*/ 3539983 h 3539983"/>
            </a:gdLst>
            <a:ahLst/>
            <a:cxnLst>
              <a:cxn ang="0">
                <a:pos x="connsiteX0" y="connsiteY0"/>
              </a:cxn>
              <a:cxn ang="0">
                <a:pos x="connsiteX1" y="connsiteY1"/>
              </a:cxn>
              <a:cxn ang="0">
                <a:pos x="connsiteX2" y="connsiteY2"/>
              </a:cxn>
              <a:cxn ang="0">
                <a:pos x="connsiteX3" y="connsiteY3"/>
              </a:cxn>
            </a:cxnLst>
            <a:rect l="l" t="t" r="r" b="b"/>
            <a:pathLst>
              <a:path w="36000" h="3539983">
                <a:moveTo>
                  <a:pt x="0" y="0"/>
                </a:moveTo>
                <a:lnTo>
                  <a:pt x="36000" y="0"/>
                </a:lnTo>
                <a:lnTo>
                  <a:pt x="36000" y="3504464"/>
                </a:lnTo>
                <a:lnTo>
                  <a:pt x="0" y="3539983"/>
                </a:lnTo>
                <a:close/>
              </a:path>
            </a:pathLst>
          </a:custGeom>
          <a:solidFill>
            <a:schemeClr val="accent4"/>
          </a:solidFill>
        </p:spPr>
        <p:txBody>
          <a:bodyPr wrap="square" anchor="ctr" anchorCtr="0">
            <a:noAutofit/>
          </a:bodyPr>
          <a:lstStyle>
            <a:lvl1pPr>
              <a:defRPr sz="200">
                <a:solidFill>
                  <a:schemeClr val="accent3"/>
                </a:solidFill>
              </a:defRPr>
            </a:lvl1pPr>
          </a:lstStyle>
          <a:p>
            <a:pPr lvl="0"/>
            <a:r>
              <a:rPr lang="de-DE" dirty="0"/>
              <a:t>.</a:t>
            </a:r>
          </a:p>
        </p:txBody>
      </p:sp>
    </p:spTree>
    <p:extLst>
      <p:ext uri="{BB962C8B-B14F-4D97-AF65-F5344CB8AC3E}">
        <p14:creationId xmlns:p14="http://schemas.microsoft.com/office/powerpoint/2010/main" val="35278118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Kapiteltrenner 01">
    <p:bg>
      <p:bgPr>
        <a:solidFill>
          <a:schemeClr val="accent1"/>
        </a:solidFill>
        <a:effectLst/>
      </p:bgPr>
    </p:bg>
    <p:spTree>
      <p:nvGrpSpPr>
        <p:cNvPr id="1" name=""/>
        <p:cNvGrpSpPr/>
        <p:nvPr/>
      </p:nvGrpSpPr>
      <p:grpSpPr>
        <a:xfrm>
          <a:off x="0" y="0"/>
          <a:ext cx="0" cy="0"/>
          <a:chOff x="0" y="0"/>
          <a:chExt cx="0" cy="0"/>
        </a:xfrm>
      </p:grpSpPr>
      <p:sp>
        <p:nvSpPr>
          <p:cNvPr id="12" name="Rechteck 11">
            <a:extLst>
              <a:ext uri="{FF2B5EF4-FFF2-40B4-BE49-F238E27FC236}">
                <a16:creationId xmlns:a16="http://schemas.microsoft.com/office/drawing/2014/main" id="{D172411E-4FBA-46E1-B081-7589FC7E224B}"/>
              </a:ext>
            </a:extLst>
          </p:cNvPr>
          <p:cNvSpPr/>
          <p:nvPr userDrawn="1"/>
        </p:nvSpPr>
        <p:spPr>
          <a:xfrm>
            <a:off x="0" y="5821377"/>
            <a:ext cx="12192000" cy="1036623"/>
          </a:xfrm>
          <a:prstGeom prst="rect">
            <a:avLst/>
          </a:prstGeom>
          <a:solidFill>
            <a:schemeClr val="accent1"/>
          </a:solidFill>
          <a:ln w="9525">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ctr"/>
            <a:endParaRPr lang="de-DE" sz="1200" dirty="0" err="1">
              <a:solidFill>
                <a:schemeClr val="tx1"/>
              </a:solidFill>
            </a:endParaRPr>
          </a:p>
        </p:txBody>
      </p:sp>
      <p:sp>
        <p:nvSpPr>
          <p:cNvPr id="5" name="Gleichschenkliges Dreieck 4">
            <a:extLst>
              <a:ext uri="{FF2B5EF4-FFF2-40B4-BE49-F238E27FC236}">
                <a16:creationId xmlns:a16="http://schemas.microsoft.com/office/drawing/2014/main" id="{2250A397-8ADA-4742-8FAF-675D69FA680A}"/>
              </a:ext>
            </a:extLst>
          </p:cNvPr>
          <p:cNvSpPr/>
          <p:nvPr userDrawn="1"/>
        </p:nvSpPr>
        <p:spPr>
          <a:xfrm rot="5400000">
            <a:off x="3029137" y="967823"/>
            <a:ext cx="5329162" cy="4594105"/>
          </a:xfrm>
          <a:prstGeom prst="triangle">
            <a:avLst/>
          </a:prstGeom>
          <a:solidFill>
            <a:schemeClr val="bg1"/>
          </a:solidFill>
          <a:ln w="9525">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ctr"/>
            <a:endParaRPr lang="de-DE" sz="1200" dirty="0" err="1">
              <a:solidFill>
                <a:schemeClr val="tx1"/>
              </a:solidFill>
            </a:endParaRPr>
          </a:p>
        </p:txBody>
      </p:sp>
      <p:sp>
        <p:nvSpPr>
          <p:cNvPr id="7" name="Textplatzhalter 6">
            <a:extLst>
              <a:ext uri="{FF2B5EF4-FFF2-40B4-BE49-F238E27FC236}">
                <a16:creationId xmlns:a16="http://schemas.microsoft.com/office/drawing/2014/main" id="{50024AF2-280A-4DC1-9FAA-EA7E4724C2D5}"/>
              </a:ext>
            </a:extLst>
          </p:cNvPr>
          <p:cNvSpPr>
            <a:spLocks noGrp="1"/>
          </p:cNvSpPr>
          <p:nvPr>
            <p:ph type="body" sz="quarter" idx="13" hasCustomPrompt="1"/>
          </p:nvPr>
        </p:nvSpPr>
        <p:spPr>
          <a:xfrm>
            <a:off x="715963" y="3034043"/>
            <a:ext cx="10760074" cy="461665"/>
          </a:xfrm>
        </p:spPr>
        <p:txBody>
          <a:bodyPr anchor="ctr" anchorCtr="0">
            <a:spAutoFit/>
          </a:bodyPr>
          <a:lstStyle>
            <a:lvl1pPr>
              <a:spcBef>
                <a:spcPts val="0"/>
              </a:spcBef>
              <a:defRPr sz="3000" b="1">
                <a:solidFill>
                  <a:schemeClr val="tx1"/>
                </a:solidFill>
                <a:latin typeface="+mj-lt"/>
              </a:defRPr>
            </a:lvl1pPr>
          </a:lstStyle>
          <a:p>
            <a:pPr lvl="0"/>
            <a:r>
              <a:rPr lang="de-DE" dirty="0"/>
              <a:t>Text bearbeiten</a:t>
            </a:r>
          </a:p>
        </p:txBody>
      </p:sp>
      <p:sp>
        <p:nvSpPr>
          <p:cNvPr id="13" name="Textplatzhalter 11">
            <a:extLst>
              <a:ext uri="{FF2B5EF4-FFF2-40B4-BE49-F238E27FC236}">
                <a16:creationId xmlns:a16="http://schemas.microsoft.com/office/drawing/2014/main" id="{7311405A-1E30-4E73-B6C9-7B9A855029DF}"/>
              </a:ext>
            </a:extLst>
          </p:cNvPr>
          <p:cNvSpPr>
            <a:spLocks noGrp="1"/>
          </p:cNvSpPr>
          <p:nvPr>
            <p:ph type="body" sz="quarter" idx="22" hasCustomPrompt="1"/>
          </p:nvPr>
        </p:nvSpPr>
        <p:spPr>
          <a:xfrm rot="2676889" flipH="1" flipV="1">
            <a:off x="5974814" y="-576926"/>
            <a:ext cx="36000" cy="3888000"/>
          </a:xfrm>
          <a:custGeom>
            <a:avLst/>
            <a:gdLst>
              <a:gd name="connsiteX0" fmla="*/ 36000 w 36000"/>
              <a:gd name="connsiteY0" fmla="*/ 3399146 h 3434665"/>
              <a:gd name="connsiteX1" fmla="*/ 0 w 36000"/>
              <a:gd name="connsiteY1" fmla="*/ 3434665 h 3434665"/>
              <a:gd name="connsiteX2" fmla="*/ 0 w 36000"/>
              <a:gd name="connsiteY2" fmla="*/ 0 h 3434665"/>
              <a:gd name="connsiteX3" fmla="*/ 36000 w 36000"/>
              <a:gd name="connsiteY3" fmla="*/ 0 h 3434665"/>
            </a:gdLst>
            <a:ahLst/>
            <a:cxnLst>
              <a:cxn ang="0">
                <a:pos x="connsiteX0" y="connsiteY0"/>
              </a:cxn>
              <a:cxn ang="0">
                <a:pos x="connsiteX1" y="connsiteY1"/>
              </a:cxn>
              <a:cxn ang="0">
                <a:pos x="connsiteX2" y="connsiteY2"/>
              </a:cxn>
              <a:cxn ang="0">
                <a:pos x="connsiteX3" y="connsiteY3"/>
              </a:cxn>
            </a:cxnLst>
            <a:rect l="l" t="t" r="r" b="b"/>
            <a:pathLst>
              <a:path w="36000" h="3434665">
                <a:moveTo>
                  <a:pt x="36000" y="3399146"/>
                </a:moveTo>
                <a:lnTo>
                  <a:pt x="0" y="3434665"/>
                </a:lnTo>
                <a:lnTo>
                  <a:pt x="0" y="0"/>
                </a:lnTo>
                <a:lnTo>
                  <a:pt x="36000" y="0"/>
                </a:lnTo>
                <a:close/>
              </a:path>
            </a:pathLst>
          </a:custGeom>
          <a:solidFill>
            <a:schemeClr val="accent4"/>
          </a:solidFill>
        </p:spPr>
        <p:txBody>
          <a:bodyPr wrap="square" anchor="ctr" anchorCtr="0">
            <a:noAutofit/>
          </a:bodyPr>
          <a:lstStyle>
            <a:lvl1pPr>
              <a:defRPr sz="200">
                <a:solidFill>
                  <a:schemeClr val="accent4"/>
                </a:solidFill>
              </a:defRPr>
            </a:lvl1pPr>
          </a:lstStyle>
          <a:p>
            <a:pPr lvl="0"/>
            <a:r>
              <a:rPr lang="de-DE" dirty="0"/>
              <a:t>.</a:t>
            </a:r>
          </a:p>
        </p:txBody>
      </p:sp>
      <p:sp>
        <p:nvSpPr>
          <p:cNvPr id="2" name="Datumsplatzhalter 1">
            <a:extLst>
              <a:ext uri="{FF2B5EF4-FFF2-40B4-BE49-F238E27FC236}">
                <a16:creationId xmlns:a16="http://schemas.microsoft.com/office/drawing/2014/main" id="{9A20328D-FB9A-4E23-8BE6-4D1FFA580D05}"/>
              </a:ext>
            </a:extLst>
          </p:cNvPr>
          <p:cNvSpPr>
            <a:spLocks noGrp="1"/>
          </p:cNvSpPr>
          <p:nvPr>
            <p:ph type="dt" sz="half" idx="23"/>
          </p:nvPr>
        </p:nvSpPr>
        <p:spPr/>
        <p:txBody>
          <a:bodyPr/>
          <a:lstStyle>
            <a:lvl1pPr>
              <a:defRPr>
                <a:solidFill>
                  <a:schemeClr val="bg1"/>
                </a:solidFill>
              </a:defRPr>
            </a:lvl1pPr>
          </a:lstStyle>
          <a:p>
            <a:fld id="{BA661814-35D3-4802-8483-C9393921C2A5}" type="datetime1">
              <a:rPr lang="de-DE" smtClean="0"/>
              <a:t>30.10.2023</a:t>
            </a:fld>
            <a:endParaRPr lang="de-DE" dirty="0"/>
          </a:p>
        </p:txBody>
      </p:sp>
      <p:sp>
        <p:nvSpPr>
          <p:cNvPr id="3" name="Fußzeilenplatzhalter 2">
            <a:extLst>
              <a:ext uri="{FF2B5EF4-FFF2-40B4-BE49-F238E27FC236}">
                <a16:creationId xmlns:a16="http://schemas.microsoft.com/office/drawing/2014/main" id="{DB4D94C9-423F-4CD9-8E1B-651B4DF48C69}"/>
              </a:ext>
            </a:extLst>
          </p:cNvPr>
          <p:cNvSpPr>
            <a:spLocks noGrp="1"/>
          </p:cNvSpPr>
          <p:nvPr>
            <p:ph type="ftr" sz="quarter" idx="24"/>
          </p:nvPr>
        </p:nvSpPr>
        <p:spPr/>
        <p:txBody>
          <a:bodyPr/>
          <a:lstStyle>
            <a:lvl1pPr>
              <a:defRPr>
                <a:solidFill>
                  <a:schemeClr val="bg1"/>
                </a:solidFill>
              </a:defRPr>
            </a:lvl1pPr>
          </a:lstStyle>
          <a:p>
            <a:endParaRPr lang="de-DE" dirty="0"/>
          </a:p>
        </p:txBody>
      </p:sp>
      <p:sp>
        <p:nvSpPr>
          <p:cNvPr id="4" name="Foliennummernplatzhalter 3">
            <a:extLst>
              <a:ext uri="{FF2B5EF4-FFF2-40B4-BE49-F238E27FC236}">
                <a16:creationId xmlns:a16="http://schemas.microsoft.com/office/drawing/2014/main" id="{EE7987FD-A5AD-43CC-AAFA-2E7A8F6696EF}"/>
              </a:ext>
            </a:extLst>
          </p:cNvPr>
          <p:cNvSpPr>
            <a:spLocks noGrp="1"/>
          </p:cNvSpPr>
          <p:nvPr>
            <p:ph type="sldNum" sz="quarter" idx="25"/>
          </p:nvPr>
        </p:nvSpPr>
        <p:spPr/>
        <p:txBody>
          <a:bodyPr/>
          <a:lstStyle>
            <a:lvl1pPr>
              <a:defRPr>
                <a:solidFill>
                  <a:schemeClr val="bg1"/>
                </a:solidFill>
              </a:defRPr>
            </a:lvl1pPr>
          </a:lstStyle>
          <a:p>
            <a:fld id="{69F34120-B5BD-450B-94B9-3E8DBFFED806}" type="slidenum">
              <a:rPr lang="de-DE" smtClean="0"/>
              <a:pPr/>
              <a:t>‹Nr.›</a:t>
            </a:fld>
            <a:endParaRPr lang="de-DE" dirty="0"/>
          </a:p>
        </p:txBody>
      </p:sp>
      <p:sp>
        <p:nvSpPr>
          <p:cNvPr id="11" name="Textplatzhalter 10">
            <a:extLst>
              <a:ext uri="{FF2B5EF4-FFF2-40B4-BE49-F238E27FC236}">
                <a16:creationId xmlns:a16="http://schemas.microsoft.com/office/drawing/2014/main" id="{83347983-3E18-4AD5-96EE-E0FB2C2E27D6}"/>
              </a:ext>
            </a:extLst>
          </p:cNvPr>
          <p:cNvSpPr txBox="1">
            <a:spLocks/>
          </p:cNvSpPr>
          <p:nvPr userDrawn="1"/>
        </p:nvSpPr>
        <p:spPr>
          <a:xfrm>
            <a:off x="10813008" y="6169112"/>
            <a:ext cx="688887" cy="688887"/>
          </a:xfrm>
          <a:prstGeom prst="parallelogram">
            <a:avLst>
              <a:gd name="adj" fmla="val 98005"/>
            </a:avLst>
          </a:prstGeom>
          <a:solidFill>
            <a:schemeClr val="bg1"/>
          </a:solidFill>
        </p:spPr>
        <p:txBody>
          <a:bodyPr vert="horz" lIns="0" tIns="0" rIns="0" bIns="0" rtlCol="0" anchor="ctr" anchorCtr="0">
            <a:noAutofit/>
          </a:bodyPr>
          <a:lstStyle>
            <a:lvl1pPr marL="0" indent="0" algn="l" defTabSz="914400" rtl="0" eaLnBrk="1" latinLnBrk="0" hangingPunct="1">
              <a:spcBef>
                <a:spcPts val="1200"/>
              </a:spcBef>
              <a:buFont typeface="Arial" panose="020B0604020202020204" pitchFamily="34" charset="0"/>
              <a:buNone/>
              <a:defRPr sz="200" kern="1200">
                <a:solidFill>
                  <a:schemeClr val="accent4"/>
                </a:solidFill>
                <a:latin typeface="+mn-lt"/>
                <a:ea typeface="+mn-ea"/>
                <a:cs typeface="+mn-cs"/>
              </a:defRPr>
            </a:lvl1pPr>
            <a:lvl2pPr marL="263525" indent="-263525" algn="l" defTabSz="914400" rtl="0" eaLnBrk="1" latinLnBrk="0" hangingPunct="1">
              <a:spcBef>
                <a:spcPts val="1200"/>
              </a:spcBef>
              <a:buFont typeface="Arial" panose="020B0604020202020204" pitchFamily="34" charset="0"/>
              <a:buChar char="•"/>
              <a:defRPr sz="1800" kern="1200">
                <a:solidFill>
                  <a:schemeClr val="tx1"/>
                </a:solidFill>
                <a:latin typeface="+mn-lt"/>
                <a:ea typeface="+mn-ea"/>
                <a:cs typeface="+mn-cs"/>
              </a:defRPr>
            </a:lvl2pPr>
            <a:lvl3pPr marL="536575" indent="-273050" algn="l" defTabSz="914400" rtl="0" eaLnBrk="1" latinLnBrk="0" hangingPunct="1">
              <a:spcBef>
                <a:spcPts val="0"/>
              </a:spcBef>
              <a:buFont typeface="Arial" panose="020B0604020202020204" pitchFamily="34" charset="0"/>
              <a:buChar char="•"/>
              <a:defRPr sz="1800" kern="1200">
                <a:solidFill>
                  <a:schemeClr val="tx1"/>
                </a:solidFill>
                <a:latin typeface="+mn-lt"/>
                <a:ea typeface="+mn-ea"/>
                <a:cs typeface="+mn-cs"/>
              </a:defRPr>
            </a:lvl3pPr>
            <a:lvl4pPr marL="811213" indent="-274638" algn="l" defTabSz="914400" rtl="0" eaLnBrk="1" latinLnBrk="0" hangingPunct="1">
              <a:spcBef>
                <a:spcPts val="0"/>
              </a:spcBef>
              <a:buFont typeface="Arial" panose="020B0604020202020204" pitchFamily="34" charset="0"/>
              <a:buChar char="•"/>
              <a:defRPr sz="1800" kern="1200">
                <a:solidFill>
                  <a:schemeClr val="tx1"/>
                </a:solidFill>
                <a:latin typeface="+mn-lt"/>
                <a:ea typeface="+mn-ea"/>
                <a:cs typeface="+mn-cs"/>
              </a:defRPr>
            </a:lvl4pPr>
            <a:lvl5pPr marL="1074738" indent="-263525" algn="l" defTabSz="914400" rtl="0" eaLnBrk="1" latinLnBrk="0" hangingPunct="1">
              <a:spcBef>
                <a:spcPts val="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de-DE"/>
          </a:p>
        </p:txBody>
      </p:sp>
      <p:pic>
        <p:nvPicPr>
          <p:cNvPr id="15" name="Grafik 14">
            <a:extLst>
              <a:ext uri="{FF2B5EF4-FFF2-40B4-BE49-F238E27FC236}">
                <a16:creationId xmlns:a16="http://schemas.microsoft.com/office/drawing/2014/main" id="{52E7EADE-0381-4505-A155-EDDF49E988AD}"/>
              </a:ext>
            </a:extLst>
          </p:cNvPr>
          <p:cNvPicPr>
            <a:picLocks noChangeAspect="1"/>
          </p:cNvPicPr>
          <p:nvPr userDrawn="1"/>
        </p:nvPicPr>
        <p:blipFill>
          <a:blip r:embed="rId2"/>
          <a:stretch>
            <a:fillRect/>
          </a:stretch>
        </p:blipFill>
        <p:spPr>
          <a:xfrm>
            <a:off x="358514" y="6142706"/>
            <a:ext cx="2340869" cy="286513"/>
          </a:xfrm>
          <a:prstGeom prst="rect">
            <a:avLst/>
          </a:prstGeom>
        </p:spPr>
      </p:pic>
    </p:spTree>
    <p:extLst>
      <p:ext uri="{BB962C8B-B14F-4D97-AF65-F5344CB8AC3E}">
        <p14:creationId xmlns:p14="http://schemas.microsoft.com/office/powerpoint/2010/main" val="38154894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Kapiteltrenner 02">
    <p:bg>
      <p:bgPr>
        <a:solidFill>
          <a:schemeClr val="accent3"/>
        </a:solidFill>
        <a:effectLst/>
      </p:bgPr>
    </p:bg>
    <p:spTree>
      <p:nvGrpSpPr>
        <p:cNvPr id="1" name=""/>
        <p:cNvGrpSpPr/>
        <p:nvPr/>
      </p:nvGrpSpPr>
      <p:grpSpPr>
        <a:xfrm>
          <a:off x="0" y="0"/>
          <a:ext cx="0" cy="0"/>
          <a:chOff x="0" y="0"/>
          <a:chExt cx="0" cy="0"/>
        </a:xfrm>
      </p:grpSpPr>
      <p:sp>
        <p:nvSpPr>
          <p:cNvPr id="14" name="Rechteck 13">
            <a:extLst>
              <a:ext uri="{FF2B5EF4-FFF2-40B4-BE49-F238E27FC236}">
                <a16:creationId xmlns:a16="http://schemas.microsoft.com/office/drawing/2014/main" id="{FF3A1A91-48C5-416C-BB65-05883C51B319}"/>
              </a:ext>
            </a:extLst>
          </p:cNvPr>
          <p:cNvSpPr/>
          <p:nvPr userDrawn="1"/>
        </p:nvSpPr>
        <p:spPr>
          <a:xfrm>
            <a:off x="0" y="5821377"/>
            <a:ext cx="12192000" cy="1036623"/>
          </a:xfrm>
          <a:prstGeom prst="rect">
            <a:avLst/>
          </a:prstGeom>
          <a:solidFill>
            <a:schemeClr val="accent3"/>
          </a:solidFill>
          <a:ln w="9525">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ctr"/>
            <a:endParaRPr lang="de-DE" sz="1200" dirty="0" err="1">
              <a:solidFill>
                <a:schemeClr val="tx1"/>
              </a:solidFill>
            </a:endParaRPr>
          </a:p>
        </p:txBody>
      </p:sp>
      <p:sp>
        <p:nvSpPr>
          <p:cNvPr id="13" name="Sechseck 12">
            <a:extLst>
              <a:ext uri="{FF2B5EF4-FFF2-40B4-BE49-F238E27FC236}">
                <a16:creationId xmlns:a16="http://schemas.microsoft.com/office/drawing/2014/main" id="{7D814684-3280-4860-8CA7-759AB8E4587A}"/>
              </a:ext>
            </a:extLst>
          </p:cNvPr>
          <p:cNvSpPr/>
          <p:nvPr userDrawn="1"/>
        </p:nvSpPr>
        <p:spPr>
          <a:xfrm rot="4487256">
            <a:off x="3143623" y="947316"/>
            <a:ext cx="5758629" cy="4965025"/>
          </a:xfrm>
          <a:prstGeom prst="hexagon">
            <a:avLst>
              <a:gd name="adj" fmla="val 29063"/>
              <a:gd name="vf" fmla="val 11547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 name="Textplatzhalter 6">
            <a:extLst>
              <a:ext uri="{FF2B5EF4-FFF2-40B4-BE49-F238E27FC236}">
                <a16:creationId xmlns:a16="http://schemas.microsoft.com/office/drawing/2014/main" id="{50024AF2-280A-4DC1-9FAA-EA7E4724C2D5}"/>
              </a:ext>
            </a:extLst>
          </p:cNvPr>
          <p:cNvSpPr>
            <a:spLocks noGrp="1"/>
          </p:cNvSpPr>
          <p:nvPr>
            <p:ph type="body" sz="quarter" idx="13" hasCustomPrompt="1"/>
          </p:nvPr>
        </p:nvSpPr>
        <p:spPr>
          <a:xfrm>
            <a:off x="715963" y="3034043"/>
            <a:ext cx="10760074" cy="461665"/>
          </a:xfrm>
        </p:spPr>
        <p:txBody>
          <a:bodyPr anchor="ctr" anchorCtr="0">
            <a:spAutoFit/>
          </a:bodyPr>
          <a:lstStyle>
            <a:lvl1pPr>
              <a:spcBef>
                <a:spcPts val="0"/>
              </a:spcBef>
              <a:defRPr sz="3000" b="1">
                <a:solidFill>
                  <a:schemeClr val="tx1"/>
                </a:solidFill>
                <a:latin typeface="+mj-lt"/>
              </a:defRPr>
            </a:lvl1pPr>
          </a:lstStyle>
          <a:p>
            <a:pPr lvl="0"/>
            <a:r>
              <a:rPr lang="de-DE" dirty="0"/>
              <a:t>Text bearbeiten</a:t>
            </a:r>
          </a:p>
        </p:txBody>
      </p:sp>
      <p:sp>
        <p:nvSpPr>
          <p:cNvPr id="12" name="Textplatzhalter 11">
            <a:extLst>
              <a:ext uri="{FF2B5EF4-FFF2-40B4-BE49-F238E27FC236}">
                <a16:creationId xmlns:a16="http://schemas.microsoft.com/office/drawing/2014/main" id="{7C8C3B54-A0ED-46E8-90D3-0287F5BED193}"/>
              </a:ext>
            </a:extLst>
          </p:cNvPr>
          <p:cNvSpPr>
            <a:spLocks noGrp="1"/>
          </p:cNvSpPr>
          <p:nvPr>
            <p:ph type="body" sz="quarter" idx="22" hasCustomPrompt="1"/>
          </p:nvPr>
        </p:nvSpPr>
        <p:spPr>
          <a:xfrm rot="2676889" flipH="1" flipV="1">
            <a:off x="5974814" y="-576926"/>
            <a:ext cx="36000" cy="3888000"/>
          </a:xfrm>
          <a:custGeom>
            <a:avLst/>
            <a:gdLst>
              <a:gd name="connsiteX0" fmla="*/ 36000 w 36000"/>
              <a:gd name="connsiteY0" fmla="*/ 3399146 h 3434665"/>
              <a:gd name="connsiteX1" fmla="*/ 0 w 36000"/>
              <a:gd name="connsiteY1" fmla="*/ 3434665 h 3434665"/>
              <a:gd name="connsiteX2" fmla="*/ 0 w 36000"/>
              <a:gd name="connsiteY2" fmla="*/ 0 h 3434665"/>
              <a:gd name="connsiteX3" fmla="*/ 36000 w 36000"/>
              <a:gd name="connsiteY3" fmla="*/ 0 h 3434665"/>
            </a:gdLst>
            <a:ahLst/>
            <a:cxnLst>
              <a:cxn ang="0">
                <a:pos x="connsiteX0" y="connsiteY0"/>
              </a:cxn>
              <a:cxn ang="0">
                <a:pos x="connsiteX1" y="connsiteY1"/>
              </a:cxn>
              <a:cxn ang="0">
                <a:pos x="connsiteX2" y="connsiteY2"/>
              </a:cxn>
              <a:cxn ang="0">
                <a:pos x="connsiteX3" y="connsiteY3"/>
              </a:cxn>
            </a:cxnLst>
            <a:rect l="l" t="t" r="r" b="b"/>
            <a:pathLst>
              <a:path w="36000" h="3434665">
                <a:moveTo>
                  <a:pt x="36000" y="3399146"/>
                </a:moveTo>
                <a:lnTo>
                  <a:pt x="0" y="3434665"/>
                </a:lnTo>
                <a:lnTo>
                  <a:pt x="0" y="0"/>
                </a:lnTo>
                <a:lnTo>
                  <a:pt x="36000" y="0"/>
                </a:lnTo>
                <a:close/>
              </a:path>
            </a:pathLst>
          </a:custGeom>
          <a:solidFill>
            <a:schemeClr val="accent4"/>
          </a:solidFill>
        </p:spPr>
        <p:txBody>
          <a:bodyPr wrap="square" anchor="ctr" anchorCtr="0">
            <a:noAutofit/>
          </a:bodyPr>
          <a:lstStyle>
            <a:lvl1pPr>
              <a:defRPr sz="200">
                <a:solidFill>
                  <a:schemeClr val="accent4"/>
                </a:solidFill>
              </a:defRPr>
            </a:lvl1pPr>
          </a:lstStyle>
          <a:p>
            <a:pPr lvl="0"/>
            <a:r>
              <a:rPr lang="de-DE" dirty="0"/>
              <a:t>.</a:t>
            </a:r>
          </a:p>
        </p:txBody>
      </p:sp>
      <p:sp>
        <p:nvSpPr>
          <p:cNvPr id="2" name="Datumsplatzhalter 1">
            <a:extLst>
              <a:ext uri="{FF2B5EF4-FFF2-40B4-BE49-F238E27FC236}">
                <a16:creationId xmlns:a16="http://schemas.microsoft.com/office/drawing/2014/main" id="{0A58A091-D308-48FB-A895-20B83BFDC8E6}"/>
              </a:ext>
            </a:extLst>
          </p:cNvPr>
          <p:cNvSpPr>
            <a:spLocks noGrp="1"/>
          </p:cNvSpPr>
          <p:nvPr>
            <p:ph type="dt" sz="half" idx="23"/>
          </p:nvPr>
        </p:nvSpPr>
        <p:spPr/>
        <p:txBody>
          <a:bodyPr/>
          <a:lstStyle>
            <a:lvl1pPr>
              <a:defRPr>
                <a:solidFill>
                  <a:schemeClr val="bg1"/>
                </a:solidFill>
              </a:defRPr>
            </a:lvl1pPr>
          </a:lstStyle>
          <a:p>
            <a:fld id="{2CBBBC15-97F6-4B98-B408-F4D1A5801938}" type="datetime1">
              <a:rPr lang="de-DE" smtClean="0"/>
              <a:t>30.10.2023</a:t>
            </a:fld>
            <a:endParaRPr lang="de-DE" dirty="0"/>
          </a:p>
        </p:txBody>
      </p:sp>
      <p:sp>
        <p:nvSpPr>
          <p:cNvPr id="3" name="Fußzeilenplatzhalter 2">
            <a:extLst>
              <a:ext uri="{FF2B5EF4-FFF2-40B4-BE49-F238E27FC236}">
                <a16:creationId xmlns:a16="http://schemas.microsoft.com/office/drawing/2014/main" id="{B4C97728-23BD-4E26-A06A-2BDC7B2ECF64}"/>
              </a:ext>
            </a:extLst>
          </p:cNvPr>
          <p:cNvSpPr>
            <a:spLocks noGrp="1"/>
          </p:cNvSpPr>
          <p:nvPr>
            <p:ph type="ftr" sz="quarter" idx="24"/>
          </p:nvPr>
        </p:nvSpPr>
        <p:spPr/>
        <p:txBody>
          <a:bodyPr/>
          <a:lstStyle>
            <a:lvl1pPr>
              <a:defRPr>
                <a:solidFill>
                  <a:schemeClr val="bg1"/>
                </a:solidFill>
              </a:defRPr>
            </a:lvl1pPr>
          </a:lstStyle>
          <a:p>
            <a:endParaRPr lang="de-DE" dirty="0"/>
          </a:p>
        </p:txBody>
      </p:sp>
      <p:sp>
        <p:nvSpPr>
          <p:cNvPr id="4" name="Foliennummernplatzhalter 3">
            <a:extLst>
              <a:ext uri="{FF2B5EF4-FFF2-40B4-BE49-F238E27FC236}">
                <a16:creationId xmlns:a16="http://schemas.microsoft.com/office/drawing/2014/main" id="{EB86D393-6FF7-4D0C-8EF5-D58773655AFA}"/>
              </a:ext>
            </a:extLst>
          </p:cNvPr>
          <p:cNvSpPr>
            <a:spLocks noGrp="1"/>
          </p:cNvSpPr>
          <p:nvPr>
            <p:ph type="sldNum" sz="quarter" idx="25"/>
          </p:nvPr>
        </p:nvSpPr>
        <p:spPr/>
        <p:txBody>
          <a:bodyPr/>
          <a:lstStyle>
            <a:lvl1pPr>
              <a:defRPr>
                <a:solidFill>
                  <a:schemeClr val="bg1"/>
                </a:solidFill>
              </a:defRPr>
            </a:lvl1pPr>
          </a:lstStyle>
          <a:p>
            <a:fld id="{69F34120-B5BD-450B-94B9-3E8DBFFED806}" type="slidenum">
              <a:rPr lang="de-DE" smtClean="0"/>
              <a:pPr/>
              <a:t>‹Nr.›</a:t>
            </a:fld>
            <a:endParaRPr lang="de-DE" dirty="0"/>
          </a:p>
        </p:txBody>
      </p:sp>
      <p:sp>
        <p:nvSpPr>
          <p:cNvPr id="11" name="Textplatzhalter 10">
            <a:extLst>
              <a:ext uri="{FF2B5EF4-FFF2-40B4-BE49-F238E27FC236}">
                <a16:creationId xmlns:a16="http://schemas.microsoft.com/office/drawing/2014/main" id="{AEA68385-DE13-4D3D-8DE5-7C643FC19FBE}"/>
              </a:ext>
            </a:extLst>
          </p:cNvPr>
          <p:cNvSpPr txBox="1">
            <a:spLocks/>
          </p:cNvSpPr>
          <p:nvPr userDrawn="1"/>
        </p:nvSpPr>
        <p:spPr>
          <a:xfrm>
            <a:off x="10813008" y="6169112"/>
            <a:ext cx="688887" cy="688887"/>
          </a:xfrm>
          <a:prstGeom prst="parallelogram">
            <a:avLst>
              <a:gd name="adj" fmla="val 98005"/>
            </a:avLst>
          </a:prstGeom>
          <a:solidFill>
            <a:schemeClr val="bg1"/>
          </a:solidFill>
        </p:spPr>
        <p:txBody>
          <a:bodyPr vert="horz" lIns="0" tIns="0" rIns="0" bIns="0" rtlCol="0" anchor="ctr" anchorCtr="0">
            <a:noAutofit/>
          </a:bodyPr>
          <a:lstStyle>
            <a:lvl1pPr marL="0" indent="0" algn="l" defTabSz="914400" rtl="0" eaLnBrk="1" latinLnBrk="0" hangingPunct="1">
              <a:spcBef>
                <a:spcPts val="1200"/>
              </a:spcBef>
              <a:buFont typeface="Arial" panose="020B0604020202020204" pitchFamily="34" charset="0"/>
              <a:buNone/>
              <a:defRPr sz="200" kern="1200">
                <a:solidFill>
                  <a:schemeClr val="accent4"/>
                </a:solidFill>
                <a:latin typeface="+mn-lt"/>
                <a:ea typeface="+mn-ea"/>
                <a:cs typeface="+mn-cs"/>
              </a:defRPr>
            </a:lvl1pPr>
            <a:lvl2pPr marL="263525" indent="-263525" algn="l" defTabSz="914400" rtl="0" eaLnBrk="1" latinLnBrk="0" hangingPunct="1">
              <a:spcBef>
                <a:spcPts val="1200"/>
              </a:spcBef>
              <a:buFont typeface="Arial" panose="020B0604020202020204" pitchFamily="34" charset="0"/>
              <a:buChar char="•"/>
              <a:defRPr sz="1800" kern="1200">
                <a:solidFill>
                  <a:schemeClr val="tx1"/>
                </a:solidFill>
                <a:latin typeface="+mn-lt"/>
                <a:ea typeface="+mn-ea"/>
                <a:cs typeface="+mn-cs"/>
              </a:defRPr>
            </a:lvl2pPr>
            <a:lvl3pPr marL="536575" indent="-273050" algn="l" defTabSz="914400" rtl="0" eaLnBrk="1" latinLnBrk="0" hangingPunct="1">
              <a:spcBef>
                <a:spcPts val="0"/>
              </a:spcBef>
              <a:buFont typeface="Arial" panose="020B0604020202020204" pitchFamily="34" charset="0"/>
              <a:buChar char="•"/>
              <a:defRPr sz="1800" kern="1200">
                <a:solidFill>
                  <a:schemeClr val="tx1"/>
                </a:solidFill>
                <a:latin typeface="+mn-lt"/>
                <a:ea typeface="+mn-ea"/>
                <a:cs typeface="+mn-cs"/>
              </a:defRPr>
            </a:lvl3pPr>
            <a:lvl4pPr marL="811213" indent="-274638" algn="l" defTabSz="914400" rtl="0" eaLnBrk="1" latinLnBrk="0" hangingPunct="1">
              <a:spcBef>
                <a:spcPts val="0"/>
              </a:spcBef>
              <a:buFont typeface="Arial" panose="020B0604020202020204" pitchFamily="34" charset="0"/>
              <a:buChar char="•"/>
              <a:defRPr sz="1800" kern="1200">
                <a:solidFill>
                  <a:schemeClr val="tx1"/>
                </a:solidFill>
                <a:latin typeface="+mn-lt"/>
                <a:ea typeface="+mn-ea"/>
                <a:cs typeface="+mn-cs"/>
              </a:defRPr>
            </a:lvl4pPr>
            <a:lvl5pPr marL="1074738" indent="-263525" algn="l" defTabSz="914400" rtl="0" eaLnBrk="1" latinLnBrk="0" hangingPunct="1">
              <a:spcBef>
                <a:spcPts val="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de-DE"/>
          </a:p>
        </p:txBody>
      </p:sp>
      <p:pic>
        <p:nvPicPr>
          <p:cNvPr id="16" name="Grafik 15">
            <a:extLst>
              <a:ext uri="{FF2B5EF4-FFF2-40B4-BE49-F238E27FC236}">
                <a16:creationId xmlns:a16="http://schemas.microsoft.com/office/drawing/2014/main" id="{611D978D-47AE-402B-90F5-F6B4CD68AAA0}"/>
              </a:ext>
            </a:extLst>
          </p:cNvPr>
          <p:cNvPicPr>
            <a:picLocks noChangeAspect="1"/>
          </p:cNvPicPr>
          <p:nvPr userDrawn="1"/>
        </p:nvPicPr>
        <p:blipFill>
          <a:blip r:embed="rId2"/>
          <a:stretch>
            <a:fillRect/>
          </a:stretch>
        </p:blipFill>
        <p:spPr>
          <a:xfrm>
            <a:off x="358514" y="6142706"/>
            <a:ext cx="2340869" cy="286513"/>
          </a:xfrm>
          <a:prstGeom prst="rect">
            <a:avLst/>
          </a:prstGeom>
        </p:spPr>
      </p:pic>
    </p:spTree>
    <p:extLst>
      <p:ext uri="{BB962C8B-B14F-4D97-AF65-F5344CB8AC3E}">
        <p14:creationId xmlns:p14="http://schemas.microsoft.com/office/powerpoint/2010/main" val="41011730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Kapiteltrenner 03">
    <p:bg>
      <p:bgPr>
        <a:solidFill>
          <a:schemeClr val="accent4"/>
        </a:solidFill>
        <a:effectLst/>
      </p:bgPr>
    </p:bg>
    <p:spTree>
      <p:nvGrpSpPr>
        <p:cNvPr id="1" name=""/>
        <p:cNvGrpSpPr/>
        <p:nvPr/>
      </p:nvGrpSpPr>
      <p:grpSpPr>
        <a:xfrm>
          <a:off x="0" y="0"/>
          <a:ext cx="0" cy="0"/>
          <a:chOff x="0" y="0"/>
          <a:chExt cx="0" cy="0"/>
        </a:xfrm>
      </p:grpSpPr>
      <p:sp>
        <p:nvSpPr>
          <p:cNvPr id="4" name="Rechteck 3">
            <a:extLst>
              <a:ext uri="{FF2B5EF4-FFF2-40B4-BE49-F238E27FC236}">
                <a16:creationId xmlns:a16="http://schemas.microsoft.com/office/drawing/2014/main" id="{CE611E48-5160-4D26-876B-F200ECCF9E50}"/>
              </a:ext>
            </a:extLst>
          </p:cNvPr>
          <p:cNvSpPr/>
          <p:nvPr userDrawn="1"/>
        </p:nvSpPr>
        <p:spPr>
          <a:xfrm>
            <a:off x="730199" y="1031704"/>
            <a:ext cx="4815751" cy="4789673"/>
          </a:xfrm>
          <a:prstGeom prst="rect">
            <a:avLst/>
          </a:prstGeom>
          <a:solidFill>
            <a:schemeClr val="bg1"/>
          </a:solidFill>
          <a:ln w="9525">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ctr"/>
            <a:endParaRPr lang="de-DE" sz="1200" dirty="0" err="1">
              <a:solidFill>
                <a:schemeClr val="tx1"/>
              </a:solidFill>
            </a:endParaRPr>
          </a:p>
        </p:txBody>
      </p:sp>
      <p:sp>
        <p:nvSpPr>
          <p:cNvPr id="14" name="Textplatzhalter 13">
            <a:extLst>
              <a:ext uri="{FF2B5EF4-FFF2-40B4-BE49-F238E27FC236}">
                <a16:creationId xmlns:a16="http://schemas.microsoft.com/office/drawing/2014/main" id="{C18824AD-6BDA-478F-84DC-39A69793193E}"/>
              </a:ext>
            </a:extLst>
          </p:cNvPr>
          <p:cNvSpPr>
            <a:spLocks noGrp="1"/>
          </p:cNvSpPr>
          <p:nvPr>
            <p:ph type="body" sz="quarter" idx="22" hasCustomPrompt="1"/>
          </p:nvPr>
        </p:nvSpPr>
        <p:spPr>
          <a:xfrm rot="2676889" flipH="1" flipV="1">
            <a:off x="2853479" y="-507500"/>
            <a:ext cx="36000" cy="3434665"/>
          </a:xfrm>
          <a:custGeom>
            <a:avLst/>
            <a:gdLst>
              <a:gd name="connsiteX0" fmla="*/ 36000 w 36000"/>
              <a:gd name="connsiteY0" fmla="*/ 3399146 h 3434665"/>
              <a:gd name="connsiteX1" fmla="*/ 0 w 36000"/>
              <a:gd name="connsiteY1" fmla="*/ 3434665 h 3434665"/>
              <a:gd name="connsiteX2" fmla="*/ 0 w 36000"/>
              <a:gd name="connsiteY2" fmla="*/ 0 h 3434665"/>
              <a:gd name="connsiteX3" fmla="*/ 36000 w 36000"/>
              <a:gd name="connsiteY3" fmla="*/ 0 h 3434665"/>
            </a:gdLst>
            <a:ahLst/>
            <a:cxnLst>
              <a:cxn ang="0">
                <a:pos x="connsiteX0" y="connsiteY0"/>
              </a:cxn>
              <a:cxn ang="0">
                <a:pos x="connsiteX1" y="connsiteY1"/>
              </a:cxn>
              <a:cxn ang="0">
                <a:pos x="connsiteX2" y="connsiteY2"/>
              </a:cxn>
              <a:cxn ang="0">
                <a:pos x="connsiteX3" y="connsiteY3"/>
              </a:cxn>
            </a:cxnLst>
            <a:rect l="l" t="t" r="r" b="b"/>
            <a:pathLst>
              <a:path w="36000" h="3434665">
                <a:moveTo>
                  <a:pt x="36000" y="3399146"/>
                </a:moveTo>
                <a:lnTo>
                  <a:pt x="0" y="3434665"/>
                </a:lnTo>
                <a:lnTo>
                  <a:pt x="0" y="0"/>
                </a:lnTo>
                <a:lnTo>
                  <a:pt x="36000" y="0"/>
                </a:lnTo>
                <a:close/>
              </a:path>
            </a:pathLst>
          </a:custGeom>
          <a:solidFill>
            <a:schemeClr val="accent5"/>
          </a:solidFill>
        </p:spPr>
        <p:txBody>
          <a:bodyPr wrap="square" anchor="ctr" anchorCtr="0">
            <a:noAutofit/>
          </a:bodyPr>
          <a:lstStyle>
            <a:lvl1pPr>
              <a:defRPr sz="200">
                <a:solidFill>
                  <a:schemeClr val="accent4"/>
                </a:solidFill>
              </a:defRPr>
            </a:lvl1pPr>
          </a:lstStyle>
          <a:p>
            <a:pPr lvl="0"/>
            <a:r>
              <a:rPr lang="de-DE" dirty="0"/>
              <a:t>.</a:t>
            </a:r>
          </a:p>
        </p:txBody>
      </p:sp>
      <p:sp>
        <p:nvSpPr>
          <p:cNvPr id="12" name="Textplatzhalter 6">
            <a:extLst>
              <a:ext uri="{FF2B5EF4-FFF2-40B4-BE49-F238E27FC236}">
                <a16:creationId xmlns:a16="http://schemas.microsoft.com/office/drawing/2014/main" id="{0D7BAB6C-3DE8-491E-86F3-1114438DB010}"/>
              </a:ext>
            </a:extLst>
          </p:cNvPr>
          <p:cNvSpPr>
            <a:spLocks noGrp="1"/>
          </p:cNvSpPr>
          <p:nvPr>
            <p:ph type="body" sz="quarter" idx="13" hasCustomPrompt="1"/>
          </p:nvPr>
        </p:nvSpPr>
        <p:spPr>
          <a:xfrm>
            <a:off x="1652519" y="3034043"/>
            <a:ext cx="8886962" cy="461665"/>
          </a:xfrm>
        </p:spPr>
        <p:txBody>
          <a:bodyPr wrap="square" anchor="ctr" anchorCtr="0">
            <a:spAutoFit/>
          </a:bodyPr>
          <a:lstStyle>
            <a:lvl1pPr>
              <a:spcBef>
                <a:spcPts val="0"/>
              </a:spcBef>
              <a:defRPr sz="3000" b="1">
                <a:latin typeface="+mj-lt"/>
              </a:defRPr>
            </a:lvl1pPr>
          </a:lstStyle>
          <a:p>
            <a:pPr lvl="0"/>
            <a:r>
              <a:rPr lang="de-DE" dirty="0"/>
              <a:t>Text bearbeiten</a:t>
            </a:r>
          </a:p>
        </p:txBody>
      </p:sp>
      <p:sp>
        <p:nvSpPr>
          <p:cNvPr id="2" name="Datumsplatzhalter 1">
            <a:extLst>
              <a:ext uri="{FF2B5EF4-FFF2-40B4-BE49-F238E27FC236}">
                <a16:creationId xmlns:a16="http://schemas.microsoft.com/office/drawing/2014/main" id="{9C753655-F7ED-4958-AB46-A0ADEEECB772}"/>
              </a:ext>
            </a:extLst>
          </p:cNvPr>
          <p:cNvSpPr>
            <a:spLocks noGrp="1"/>
          </p:cNvSpPr>
          <p:nvPr>
            <p:ph type="dt" sz="half" idx="23"/>
          </p:nvPr>
        </p:nvSpPr>
        <p:spPr/>
        <p:txBody>
          <a:bodyPr/>
          <a:lstStyle/>
          <a:p>
            <a:fld id="{8EC70D8D-2D38-4FB2-BA13-181662220DF5}" type="datetime1">
              <a:rPr lang="de-DE" smtClean="0"/>
              <a:t>30.10.2023</a:t>
            </a:fld>
            <a:endParaRPr lang="de-DE" dirty="0"/>
          </a:p>
        </p:txBody>
      </p:sp>
      <p:sp>
        <p:nvSpPr>
          <p:cNvPr id="3" name="Fußzeilenplatzhalter 2">
            <a:extLst>
              <a:ext uri="{FF2B5EF4-FFF2-40B4-BE49-F238E27FC236}">
                <a16:creationId xmlns:a16="http://schemas.microsoft.com/office/drawing/2014/main" id="{D75D6640-77AA-41B6-9D29-957838BFECF5}"/>
              </a:ext>
            </a:extLst>
          </p:cNvPr>
          <p:cNvSpPr>
            <a:spLocks noGrp="1"/>
          </p:cNvSpPr>
          <p:nvPr>
            <p:ph type="ftr" sz="quarter" idx="24"/>
          </p:nvPr>
        </p:nvSpPr>
        <p:spPr/>
        <p:txBody>
          <a:bodyPr/>
          <a:lstStyle/>
          <a:p>
            <a:endParaRPr lang="de-DE" dirty="0"/>
          </a:p>
        </p:txBody>
      </p:sp>
      <p:sp>
        <p:nvSpPr>
          <p:cNvPr id="5" name="Foliennummernplatzhalter 4">
            <a:extLst>
              <a:ext uri="{FF2B5EF4-FFF2-40B4-BE49-F238E27FC236}">
                <a16:creationId xmlns:a16="http://schemas.microsoft.com/office/drawing/2014/main" id="{DCF3AFC7-F30B-47EA-81F7-98485E1C9C9A}"/>
              </a:ext>
            </a:extLst>
          </p:cNvPr>
          <p:cNvSpPr>
            <a:spLocks noGrp="1"/>
          </p:cNvSpPr>
          <p:nvPr>
            <p:ph type="sldNum" sz="quarter" idx="25"/>
          </p:nvPr>
        </p:nvSpPr>
        <p:spPr/>
        <p:txBody>
          <a:bodyPr/>
          <a:lstStyle/>
          <a:p>
            <a:fld id="{69F34120-B5BD-450B-94B9-3E8DBFFED806}" type="slidenum">
              <a:rPr lang="de-DE" smtClean="0"/>
              <a:pPr/>
              <a:t>‹Nr.›</a:t>
            </a:fld>
            <a:endParaRPr lang="de-DE" dirty="0"/>
          </a:p>
        </p:txBody>
      </p:sp>
    </p:spTree>
    <p:extLst>
      <p:ext uri="{BB962C8B-B14F-4D97-AF65-F5344CB8AC3E}">
        <p14:creationId xmlns:p14="http://schemas.microsoft.com/office/powerpoint/2010/main" val="5247985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Kapiteltrenner 04">
    <p:bg>
      <p:bgPr>
        <a:solidFill>
          <a:schemeClr val="accent5"/>
        </a:solidFill>
        <a:effectLst/>
      </p:bgPr>
    </p:bg>
    <p:spTree>
      <p:nvGrpSpPr>
        <p:cNvPr id="1" name=""/>
        <p:cNvGrpSpPr/>
        <p:nvPr/>
      </p:nvGrpSpPr>
      <p:grpSpPr>
        <a:xfrm>
          <a:off x="0" y="0"/>
          <a:ext cx="0" cy="0"/>
          <a:chOff x="0" y="0"/>
          <a:chExt cx="0" cy="0"/>
        </a:xfrm>
      </p:grpSpPr>
      <p:sp>
        <p:nvSpPr>
          <p:cNvPr id="6" name="Rechteck 5">
            <a:extLst>
              <a:ext uri="{FF2B5EF4-FFF2-40B4-BE49-F238E27FC236}">
                <a16:creationId xmlns:a16="http://schemas.microsoft.com/office/drawing/2014/main" id="{8D115AAA-461B-4923-891F-750E09AD67E4}"/>
              </a:ext>
            </a:extLst>
          </p:cNvPr>
          <p:cNvSpPr/>
          <p:nvPr userDrawn="1"/>
        </p:nvSpPr>
        <p:spPr>
          <a:xfrm>
            <a:off x="0" y="5821377"/>
            <a:ext cx="12192000" cy="1036623"/>
          </a:xfrm>
          <a:prstGeom prst="rect">
            <a:avLst/>
          </a:prstGeom>
          <a:solidFill>
            <a:schemeClr val="accent5"/>
          </a:solidFill>
          <a:ln w="9525">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ctr"/>
            <a:endParaRPr lang="de-DE" sz="1200" dirty="0" err="1">
              <a:solidFill>
                <a:schemeClr val="tx1"/>
              </a:solidFill>
            </a:endParaRPr>
          </a:p>
        </p:txBody>
      </p:sp>
      <p:sp>
        <p:nvSpPr>
          <p:cNvPr id="4" name="Ellipse 3">
            <a:extLst>
              <a:ext uri="{FF2B5EF4-FFF2-40B4-BE49-F238E27FC236}">
                <a16:creationId xmlns:a16="http://schemas.microsoft.com/office/drawing/2014/main" id="{CE611E48-5160-4D26-876B-F200ECCF9E50}"/>
              </a:ext>
            </a:extLst>
          </p:cNvPr>
          <p:cNvSpPr/>
          <p:nvPr userDrawn="1"/>
        </p:nvSpPr>
        <p:spPr>
          <a:xfrm>
            <a:off x="5905513" y="1031704"/>
            <a:ext cx="4815751" cy="4789673"/>
          </a:xfrm>
          <a:prstGeom prst="ellipse">
            <a:avLst/>
          </a:prstGeom>
          <a:solidFill>
            <a:schemeClr val="bg1"/>
          </a:solidFill>
          <a:ln w="9525">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ctr"/>
            <a:endParaRPr lang="de-DE" sz="1200" dirty="0" err="1">
              <a:solidFill>
                <a:schemeClr val="tx1"/>
              </a:solidFill>
            </a:endParaRPr>
          </a:p>
        </p:txBody>
      </p:sp>
      <p:sp>
        <p:nvSpPr>
          <p:cNvPr id="12" name="Textplatzhalter 6">
            <a:extLst>
              <a:ext uri="{FF2B5EF4-FFF2-40B4-BE49-F238E27FC236}">
                <a16:creationId xmlns:a16="http://schemas.microsoft.com/office/drawing/2014/main" id="{0D7BAB6C-3DE8-491E-86F3-1114438DB010}"/>
              </a:ext>
            </a:extLst>
          </p:cNvPr>
          <p:cNvSpPr>
            <a:spLocks noGrp="1"/>
          </p:cNvSpPr>
          <p:nvPr>
            <p:ph type="body" sz="quarter" idx="13" hasCustomPrompt="1"/>
          </p:nvPr>
        </p:nvSpPr>
        <p:spPr>
          <a:xfrm>
            <a:off x="1652519" y="3034043"/>
            <a:ext cx="8886962" cy="461665"/>
          </a:xfrm>
        </p:spPr>
        <p:txBody>
          <a:bodyPr wrap="square" anchor="ctr" anchorCtr="0">
            <a:spAutoFit/>
          </a:bodyPr>
          <a:lstStyle>
            <a:lvl1pPr>
              <a:spcBef>
                <a:spcPts val="0"/>
              </a:spcBef>
              <a:defRPr sz="3000" b="1">
                <a:solidFill>
                  <a:schemeClr val="bg1"/>
                </a:solidFill>
                <a:latin typeface="+mj-lt"/>
              </a:defRPr>
            </a:lvl1pPr>
          </a:lstStyle>
          <a:p>
            <a:pPr lvl="0"/>
            <a:r>
              <a:rPr lang="de-DE" dirty="0"/>
              <a:t>Text bearbeiten</a:t>
            </a:r>
          </a:p>
        </p:txBody>
      </p:sp>
      <p:sp>
        <p:nvSpPr>
          <p:cNvPr id="19" name="Textplatzhalter 18">
            <a:extLst>
              <a:ext uri="{FF2B5EF4-FFF2-40B4-BE49-F238E27FC236}">
                <a16:creationId xmlns:a16="http://schemas.microsoft.com/office/drawing/2014/main" id="{0488F6D0-89EB-43DE-BACD-82F2D08F6C01}"/>
              </a:ext>
            </a:extLst>
          </p:cNvPr>
          <p:cNvSpPr>
            <a:spLocks noGrp="1"/>
          </p:cNvSpPr>
          <p:nvPr>
            <p:ph type="body" sz="quarter" idx="16" hasCustomPrompt="1"/>
          </p:nvPr>
        </p:nvSpPr>
        <p:spPr>
          <a:xfrm rot="2676889">
            <a:off x="7149113" y="3392887"/>
            <a:ext cx="36000" cy="4063167"/>
          </a:xfrm>
          <a:custGeom>
            <a:avLst/>
            <a:gdLst>
              <a:gd name="connsiteX0" fmla="*/ 0 w 36000"/>
              <a:gd name="connsiteY0" fmla="*/ 0 h 4063167"/>
              <a:gd name="connsiteX1" fmla="*/ 36000 w 36000"/>
              <a:gd name="connsiteY1" fmla="*/ 0 h 4063167"/>
              <a:gd name="connsiteX2" fmla="*/ 36000 w 36000"/>
              <a:gd name="connsiteY2" fmla="*/ 4027647 h 4063167"/>
              <a:gd name="connsiteX3" fmla="*/ 0 w 36000"/>
              <a:gd name="connsiteY3" fmla="*/ 4063167 h 4063167"/>
            </a:gdLst>
            <a:ahLst/>
            <a:cxnLst>
              <a:cxn ang="0">
                <a:pos x="connsiteX0" y="connsiteY0"/>
              </a:cxn>
              <a:cxn ang="0">
                <a:pos x="connsiteX1" y="connsiteY1"/>
              </a:cxn>
              <a:cxn ang="0">
                <a:pos x="connsiteX2" y="connsiteY2"/>
              </a:cxn>
              <a:cxn ang="0">
                <a:pos x="connsiteX3" y="connsiteY3"/>
              </a:cxn>
            </a:cxnLst>
            <a:rect l="l" t="t" r="r" b="b"/>
            <a:pathLst>
              <a:path w="36000" h="4063167">
                <a:moveTo>
                  <a:pt x="0" y="0"/>
                </a:moveTo>
                <a:lnTo>
                  <a:pt x="36000" y="0"/>
                </a:lnTo>
                <a:lnTo>
                  <a:pt x="36000" y="4027647"/>
                </a:lnTo>
                <a:lnTo>
                  <a:pt x="0" y="4063167"/>
                </a:lnTo>
                <a:close/>
              </a:path>
            </a:pathLst>
          </a:custGeom>
          <a:solidFill>
            <a:schemeClr val="accent3"/>
          </a:solidFill>
        </p:spPr>
        <p:txBody>
          <a:bodyPr wrap="square" anchor="ctr" anchorCtr="0">
            <a:noAutofit/>
          </a:bodyPr>
          <a:lstStyle>
            <a:lvl1pPr>
              <a:defRPr sz="200">
                <a:solidFill>
                  <a:schemeClr val="accent1"/>
                </a:solidFill>
              </a:defRPr>
            </a:lvl1pPr>
          </a:lstStyle>
          <a:p>
            <a:pPr lvl="0"/>
            <a:r>
              <a:rPr lang="de-DE" dirty="0"/>
              <a:t>.</a:t>
            </a:r>
          </a:p>
        </p:txBody>
      </p:sp>
      <p:sp>
        <p:nvSpPr>
          <p:cNvPr id="2" name="Datumsplatzhalter 1">
            <a:extLst>
              <a:ext uri="{FF2B5EF4-FFF2-40B4-BE49-F238E27FC236}">
                <a16:creationId xmlns:a16="http://schemas.microsoft.com/office/drawing/2014/main" id="{9BBE357A-B91A-4995-8E84-FAA17131C427}"/>
              </a:ext>
            </a:extLst>
          </p:cNvPr>
          <p:cNvSpPr>
            <a:spLocks noGrp="1"/>
          </p:cNvSpPr>
          <p:nvPr>
            <p:ph type="dt" sz="half" idx="23"/>
          </p:nvPr>
        </p:nvSpPr>
        <p:spPr/>
        <p:txBody>
          <a:bodyPr/>
          <a:lstStyle>
            <a:lvl1pPr>
              <a:defRPr>
                <a:solidFill>
                  <a:schemeClr val="bg1"/>
                </a:solidFill>
              </a:defRPr>
            </a:lvl1pPr>
          </a:lstStyle>
          <a:p>
            <a:fld id="{E2602215-1C7F-428B-9922-A7B1E2482C28}" type="datetime1">
              <a:rPr lang="de-DE" smtClean="0"/>
              <a:t>30.10.2023</a:t>
            </a:fld>
            <a:endParaRPr lang="de-DE" dirty="0"/>
          </a:p>
        </p:txBody>
      </p:sp>
      <p:sp>
        <p:nvSpPr>
          <p:cNvPr id="3" name="Fußzeilenplatzhalter 2">
            <a:extLst>
              <a:ext uri="{FF2B5EF4-FFF2-40B4-BE49-F238E27FC236}">
                <a16:creationId xmlns:a16="http://schemas.microsoft.com/office/drawing/2014/main" id="{B71B560F-F0E0-48EC-963E-4CC660AE16AC}"/>
              </a:ext>
            </a:extLst>
          </p:cNvPr>
          <p:cNvSpPr>
            <a:spLocks noGrp="1"/>
          </p:cNvSpPr>
          <p:nvPr>
            <p:ph type="ftr" sz="quarter" idx="24"/>
          </p:nvPr>
        </p:nvSpPr>
        <p:spPr/>
        <p:txBody>
          <a:bodyPr/>
          <a:lstStyle>
            <a:lvl1pPr>
              <a:defRPr>
                <a:solidFill>
                  <a:schemeClr val="bg1"/>
                </a:solidFill>
              </a:defRPr>
            </a:lvl1pPr>
          </a:lstStyle>
          <a:p>
            <a:endParaRPr lang="de-DE" dirty="0"/>
          </a:p>
        </p:txBody>
      </p:sp>
      <p:sp>
        <p:nvSpPr>
          <p:cNvPr id="5" name="Foliennummernplatzhalter 4">
            <a:extLst>
              <a:ext uri="{FF2B5EF4-FFF2-40B4-BE49-F238E27FC236}">
                <a16:creationId xmlns:a16="http://schemas.microsoft.com/office/drawing/2014/main" id="{FA33BE76-A066-4019-8D10-D9B83F2805E3}"/>
              </a:ext>
            </a:extLst>
          </p:cNvPr>
          <p:cNvSpPr>
            <a:spLocks noGrp="1"/>
          </p:cNvSpPr>
          <p:nvPr>
            <p:ph type="sldNum" sz="quarter" idx="25"/>
          </p:nvPr>
        </p:nvSpPr>
        <p:spPr/>
        <p:txBody>
          <a:bodyPr/>
          <a:lstStyle>
            <a:lvl1pPr>
              <a:defRPr>
                <a:solidFill>
                  <a:schemeClr val="bg1"/>
                </a:solidFill>
              </a:defRPr>
            </a:lvl1pPr>
          </a:lstStyle>
          <a:p>
            <a:fld id="{69F34120-B5BD-450B-94B9-3E8DBFFED806}" type="slidenum">
              <a:rPr lang="de-DE" smtClean="0"/>
              <a:pPr/>
              <a:t>‹Nr.›</a:t>
            </a:fld>
            <a:endParaRPr lang="de-DE" dirty="0"/>
          </a:p>
        </p:txBody>
      </p:sp>
      <p:sp>
        <p:nvSpPr>
          <p:cNvPr id="11" name="Textplatzhalter 10">
            <a:extLst>
              <a:ext uri="{FF2B5EF4-FFF2-40B4-BE49-F238E27FC236}">
                <a16:creationId xmlns:a16="http://schemas.microsoft.com/office/drawing/2014/main" id="{095F5739-BF86-45AD-927D-8E4AE5F7EF4A}"/>
              </a:ext>
            </a:extLst>
          </p:cNvPr>
          <p:cNvSpPr txBox="1">
            <a:spLocks/>
          </p:cNvSpPr>
          <p:nvPr userDrawn="1"/>
        </p:nvSpPr>
        <p:spPr>
          <a:xfrm>
            <a:off x="10813008" y="6169112"/>
            <a:ext cx="688887" cy="688887"/>
          </a:xfrm>
          <a:prstGeom prst="parallelogram">
            <a:avLst>
              <a:gd name="adj" fmla="val 98005"/>
            </a:avLst>
          </a:prstGeom>
          <a:solidFill>
            <a:schemeClr val="bg1"/>
          </a:solidFill>
        </p:spPr>
        <p:txBody>
          <a:bodyPr vert="horz" lIns="0" tIns="0" rIns="0" bIns="0" rtlCol="0" anchor="ctr" anchorCtr="0">
            <a:noAutofit/>
          </a:bodyPr>
          <a:lstStyle>
            <a:lvl1pPr marL="0" indent="0" algn="l" defTabSz="914400" rtl="0" eaLnBrk="1" latinLnBrk="0" hangingPunct="1">
              <a:spcBef>
                <a:spcPts val="1200"/>
              </a:spcBef>
              <a:buFont typeface="Arial" panose="020B0604020202020204" pitchFamily="34" charset="0"/>
              <a:buNone/>
              <a:defRPr sz="200" kern="1200">
                <a:solidFill>
                  <a:schemeClr val="accent4"/>
                </a:solidFill>
                <a:latin typeface="+mn-lt"/>
                <a:ea typeface="+mn-ea"/>
                <a:cs typeface="+mn-cs"/>
              </a:defRPr>
            </a:lvl1pPr>
            <a:lvl2pPr marL="263525" indent="-263525" algn="l" defTabSz="914400" rtl="0" eaLnBrk="1" latinLnBrk="0" hangingPunct="1">
              <a:spcBef>
                <a:spcPts val="1200"/>
              </a:spcBef>
              <a:buFont typeface="Arial" panose="020B0604020202020204" pitchFamily="34" charset="0"/>
              <a:buChar char="•"/>
              <a:defRPr sz="1800" kern="1200">
                <a:solidFill>
                  <a:schemeClr val="tx1"/>
                </a:solidFill>
                <a:latin typeface="+mn-lt"/>
                <a:ea typeface="+mn-ea"/>
                <a:cs typeface="+mn-cs"/>
              </a:defRPr>
            </a:lvl2pPr>
            <a:lvl3pPr marL="536575" indent="-273050" algn="l" defTabSz="914400" rtl="0" eaLnBrk="1" latinLnBrk="0" hangingPunct="1">
              <a:spcBef>
                <a:spcPts val="0"/>
              </a:spcBef>
              <a:buFont typeface="Arial" panose="020B0604020202020204" pitchFamily="34" charset="0"/>
              <a:buChar char="•"/>
              <a:defRPr sz="1800" kern="1200">
                <a:solidFill>
                  <a:schemeClr val="tx1"/>
                </a:solidFill>
                <a:latin typeface="+mn-lt"/>
                <a:ea typeface="+mn-ea"/>
                <a:cs typeface="+mn-cs"/>
              </a:defRPr>
            </a:lvl3pPr>
            <a:lvl4pPr marL="811213" indent="-274638" algn="l" defTabSz="914400" rtl="0" eaLnBrk="1" latinLnBrk="0" hangingPunct="1">
              <a:spcBef>
                <a:spcPts val="0"/>
              </a:spcBef>
              <a:buFont typeface="Arial" panose="020B0604020202020204" pitchFamily="34" charset="0"/>
              <a:buChar char="•"/>
              <a:defRPr sz="1800" kern="1200">
                <a:solidFill>
                  <a:schemeClr val="tx1"/>
                </a:solidFill>
                <a:latin typeface="+mn-lt"/>
                <a:ea typeface="+mn-ea"/>
                <a:cs typeface="+mn-cs"/>
              </a:defRPr>
            </a:lvl4pPr>
            <a:lvl5pPr marL="1074738" indent="-263525" algn="l" defTabSz="914400" rtl="0" eaLnBrk="1" latinLnBrk="0" hangingPunct="1">
              <a:spcBef>
                <a:spcPts val="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de-DE"/>
          </a:p>
        </p:txBody>
      </p:sp>
      <p:pic>
        <p:nvPicPr>
          <p:cNvPr id="8" name="Grafik 7">
            <a:extLst>
              <a:ext uri="{FF2B5EF4-FFF2-40B4-BE49-F238E27FC236}">
                <a16:creationId xmlns:a16="http://schemas.microsoft.com/office/drawing/2014/main" id="{2436856A-C55C-42B5-9FB9-3CC8DD30D2DD}"/>
              </a:ext>
            </a:extLst>
          </p:cNvPr>
          <p:cNvPicPr>
            <a:picLocks noChangeAspect="1"/>
          </p:cNvPicPr>
          <p:nvPr userDrawn="1"/>
        </p:nvPicPr>
        <p:blipFill>
          <a:blip r:embed="rId2"/>
          <a:stretch>
            <a:fillRect/>
          </a:stretch>
        </p:blipFill>
        <p:spPr>
          <a:xfrm>
            <a:off x="358514" y="6142706"/>
            <a:ext cx="2340869" cy="286513"/>
          </a:xfrm>
          <a:prstGeom prst="rect">
            <a:avLst/>
          </a:prstGeom>
        </p:spPr>
      </p:pic>
    </p:spTree>
    <p:extLst>
      <p:ext uri="{BB962C8B-B14F-4D97-AF65-F5344CB8AC3E}">
        <p14:creationId xmlns:p14="http://schemas.microsoft.com/office/powerpoint/2010/main" val="2070739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Kapiteltrenner 05">
    <p:spTree>
      <p:nvGrpSpPr>
        <p:cNvPr id="1" name=""/>
        <p:cNvGrpSpPr/>
        <p:nvPr/>
      </p:nvGrpSpPr>
      <p:grpSpPr>
        <a:xfrm>
          <a:off x="0" y="0"/>
          <a:ext cx="0" cy="0"/>
          <a:chOff x="0" y="0"/>
          <a:chExt cx="0" cy="0"/>
        </a:xfrm>
      </p:grpSpPr>
      <p:sp>
        <p:nvSpPr>
          <p:cNvPr id="5" name="Rechteck 4">
            <a:extLst>
              <a:ext uri="{FF2B5EF4-FFF2-40B4-BE49-F238E27FC236}">
                <a16:creationId xmlns:a16="http://schemas.microsoft.com/office/drawing/2014/main" id="{4D0CB7A9-2798-44CE-AE04-B7B8D080AC1B}"/>
              </a:ext>
            </a:extLst>
          </p:cNvPr>
          <p:cNvSpPr/>
          <p:nvPr userDrawn="1"/>
        </p:nvSpPr>
        <p:spPr>
          <a:xfrm>
            <a:off x="0" y="5839485"/>
            <a:ext cx="12192000" cy="1018515"/>
          </a:xfrm>
          <a:prstGeom prst="rect">
            <a:avLst/>
          </a:prstGeom>
          <a:solidFill>
            <a:schemeClr val="bg1"/>
          </a:solidFill>
          <a:ln w="9525">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ctr"/>
            <a:endParaRPr lang="de-DE" sz="1200" dirty="0" err="1">
              <a:solidFill>
                <a:schemeClr val="tx1"/>
              </a:solidFill>
            </a:endParaRPr>
          </a:p>
        </p:txBody>
      </p:sp>
      <p:sp>
        <p:nvSpPr>
          <p:cNvPr id="7" name="Bildplatzhalter 6">
            <a:extLst>
              <a:ext uri="{FF2B5EF4-FFF2-40B4-BE49-F238E27FC236}">
                <a16:creationId xmlns:a16="http://schemas.microsoft.com/office/drawing/2014/main" id="{CA566CB3-A837-42AF-B5F5-A752117C7169}"/>
              </a:ext>
            </a:extLst>
          </p:cNvPr>
          <p:cNvSpPr>
            <a:spLocks noGrp="1"/>
          </p:cNvSpPr>
          <p:nvPr>
            <p:ph type="pic" sz="quarter" idx="13"/>
          </p:nvPr>
        </p:nvSpPr>
        <p:spPr>
          <a:xfrm>
            <a:off x="0" y="0"/>
            <a:ext cx="12192000" cy="6858000"/>
          </a:xfrm>
        </p:spPr>
        <p:txBody>
          <a:bodyPr/>
          <a:lstStyle/>
          <a:p>
            <a:r>
              <a:rPr lang="de-DE"/>
              <a:t>Bild durch Klicken auf Symbol hinzufügen</a:t>
            </a:r>
          </a:p>
        </p:txBody>
      </p:sp>
      <p:sp>
        <p:nvSpPr>
          <p:cNvPr id="13" name="Textplatzhalter 12">
            <a:extLst>
              <a:ext uri="{FF2B5EF4-FFF2-40B4-BE49-F238E27FC236}">
                <a16:creationId xmlns:a16="http://schemas.microsoft.com/office/drawing/2014/main" id="{7A58E41F-9C8B-4524-B0A5-AFB5DD04D2B2}"/>
              </a:ext>
            </a:extLst>
          </p:cNvPr>
          <p:cNvSpPr>
            <a:spLocks noGrp="1"/>
          </p:cNvSpPr>
          <p:nvPr>
            <p:ph type="body" sz="quarter" idx="16" hasCustomPrompt="1"/>
          </p:nvPr>
        </p:nvSpPr>
        <p:spPr>
          <a:xfrm rot="2676889">
            <a:off x="3929041" y="2753653"/>
            <a:ext cx="36000" cy="4810004"/>
          </a:xfrm>
          <a:custGeom>
            <a:avLst/>
            <a:gdLst>
              <a:gd name="connsiteX0" fmla="*/ 0 w 36000"/>
              <a:gd name="connsiteY0" fmla="*/ 0 h 4810004"/>
              <a:gd name="connsiteX1" fmla="*/ 36000 w 36000"/>
              <a:gd name="connsiteY1" fmla="*/ 0 h 4810004"/>
              <a:gd name="connsiteX2" fmla="*/ 36000 w 36000"/>
              <a:gd name="connsiteY2" fmla="*/ 4774485 h 4810004"/>
              <a:gd name="connsiteX3" fmla="*/ 0 w 36000"/>
              <a:gd name="connsiteY3" fmla="*/ 4810004 h 4810004"/>
            </a:gdLst>
            <a:ahLst/>
            <a:cxnLst>
              <a:cxn ang="0">
                <a:pos x="connsiteX0" y="connsiteY0"/>
              </a:cxn>
              <a:cxn ang="0">
                <a:pos x="connsiteX1" y="connsiteY1"/>
              </a:cxn>
              <a:cxn ang="0">
                <a:pos x="connsiteX2" y="connsiteY2"/>
              </a:cxn>
              <a:cxn ang="0">
                <a:pos x="connsiteX3" y="connsiteY3"/>
              </a:cxn>
            </a:cxnLst>
            <a:rect l="l" t="t" r="r" b="b"/>
            <a:pathLst>
              <a:path w="36000" h="4810004">
                <a:moveTo>
                  <a:pt x="0" y="0"/>
                </a:moveTo>
                <a:lnTo>
                  <a:pt x="36000" y="0"/>
                </a:lnTo>
                <a:lnTo>
                  <a:pt x="36000" y="4774485"/>
                </a:lnTo>
                <a:lnTo>
                  <a:pt x="0" y="4810004"/>
                </a:lnTo>
                <a:close/>
              </a:path>
            </a:pathLst>
          </a:custGeom>
          <a:solidFill>
            <a:schemeClr val="accent1"/>
          </a:solidFill>
        </p:spPr>
        <p:txBody>
          <a:bodyPr wrap="square" anchor="ctr" anchorCtr="0">
            <a:noAutofit/>
          </a:bodyPr>
          <a:lstStyle>
            <a:lvl1pPr>
              <a:defRPr sz="200">
                <a:solidFill>
                  <a:schemeClr val="accent1"/>
                </a:solidFill>
              </a:defRPr>
            </a:lvl1pPr>
          </a:lstStyle>
          <a:p>
            <a:pPr lvl="0"/>
            <a:r>
              <a:rPr lang="de-DE" dirty="0"/>
              <a:t>.</a:t>
            </a:r>
          </a:p>
        </p:txBody>
      </p:sp>
      <p:sp>
        <p:nvSpPr>
          <p:cNvPr id="9" name="Textplatzhalter 8">
            <a:extLst>
              <a:ext uri="{FF2B5EF4-FFF2-40B4-BE49-F238E27FC236}">
                <a16:creationId xmlns:a16="http://schemas.microsoft.com/office/drawing/2014/main" id="{A5A524A6-E03A-4437-A7C6-634A3AF631DF}"/>
              </a:ext>
            </a:extLst>
          </p:cNvPr>
          <p:cNvSpPr>
            <a:spLocks noGrp="1"/>
          </p:cNvSpPr>
          <p:nvPr>
            <p:ph type="body" sz="quarter" idx="14"/>
          </p:nvPr>
        </p:nvSpPr>
        <p:spPr>
          <a:xfrm rot="5400000">
            <a:off x="6232676" y="1031704"/>
            <a:ext cx="4815751" cy="4789673"/>
          </a:xfrm>
          <a:prstGeom prst="triangle">
            <a:avLst/>
          </a:prstGeom>
          <a:solidFill>
            <a:schemeClr val="accent4"/>
          </a:solidFill>
        </p:spPr>
        <p:txBody>
          <a:bodyPr/>
          <a:lstStyle>
            <a:lvl1pPr>
              <a:defRPr sz="100">
                <a:solidFill>
                  <a:schemeClr val="accent4"/>
                </a:solidFill>
              </a:defRPr>
            </a:lvl1pPr>
          </a:lstStyle>
          <a:p>
            <a:pPr lvl="0"/>
            <a:r>
              <a:rPr lang="de-DE"/>
              <a:t>Mastertextformat bearbeiten</a:t>
            </a:r>
          </a:p>
        </p:txBody>
      </p:sp>
      <p:sp>
        <p:nvSpPr>
          <p:cNvPr id="15" name="Textplatzhalter 6">
            <a:extLst>
              <a:ext uri="{FF2B5EF4-FFF2-40B4-BE49-F238E27FC236}">
                <a16:creationId xmlns:a16="http://schemas.microsoft.com/office/drawing/2014/main" id="{8DB6889A-7AEB-4BA9-92E7-FC5E53A63B8F}"/>
              </a:ext>
            </a:extLst>
          </p:cNvPr>
          <p:cNvSpPr>
            <a:spLocks noGrp="1"/>
          </p:cNvSpPr>
          <p:nvPr>
            <p:ph type="body" sz="quarter" idx="22"/>
          </p:nvPr>
        </p:nvSpPr>
        <p:spPr>
          <a:xfrm>
            <a:off x="1652519" y="3034043"/>
            <a:ext cx="8886962" cy="461665"/>
          </a:xfrm>
        </p:spPr>
        <p:txBody>
          <a:bodyPr wrap="square" anchor="ctr" anchorCtr="0">
            <a:spAutoFit/>
          </a:bodyPr>
          <a:lstStyle>
            <a:lvl1pPr>
              <a:spcBef>
                <a:spcPts val="0"/>
              </a:spcBef>
              <a:defRPr sz="3000" b="1">
                <a:solidFill>
                  <a:schemeClr val="bg1"/>
                </a:solidFill>
                <a:latin typeface="+mj-lt"/>
              </a:defRPr>
            </a:lvl1pPr>
          </a:lstStyle>
          <a:p>
            <a:pPr lvl="0"/>
            <a:r>
              <a:rPr lang="de-DE"/>
              <a:t>Mastertextformat bearbeiten</a:t>
            </a:r>
          </a:p>
        </p:txBody>
      </p:sp>
      <p:sp>
        <p:nvSpPr>
          <p:cNvPr id="2" name="Datumsplatzhalter 1">
            <a:extLst>
              <a:ext uri="{FF2B5EF4-FFF2-40B4-BE49-F238E27FC236}">
                <a16:creationId xmlns:a16="http://schemas.microsoft.com/office/drawing/2014/main" id="{422554CC-47F0-4218-BE2E-7A3710E5C9AF}"/>
              </a:ext>
            </a:extLst>
          </p:cNvPr>
          <p:cNvSpPr>
            <a:spLocks noGrp="1"/>
          </p:cNvSpPr>
          <p:nvPr>
            <p:ph type="dt" sz="half" idx="23"/>
          </p:nvPr>
        </p:nvSpPr>
        <p:spPr/>
        <p:txBody>
          <a:bodyPr/>
          <a:lstStyle>
            <a:lvl1pPr>
              <a:defRPr>
                <a:solidFill>
                  <a:schemeClr val="bg1"/>
                </a:solidFill>
              </a:defRPr>
            </a:lvl1pPr>
          </a:lstStyle>
          <a:p>
            <a:fld id="{8E67E0B9-FD94-4134-B9CE-7EBA6B6543CA}" type="datetime1">
              <a:rPr lang="de-DE" smtClean="0"/>
              <a:t>30.10.2023</a:t>
            </a:fld>
            <a:endParaRPr lang="de-DE" dirty="0"/>
          </a:p>
        </p:txBody>
      </p:sp>
      <p:sp>
        <p:nvSpPr>
          <p:cNvPr id="3" name="Fußzeilenplatzhalter 2">
            <a:extLst>
              <a:ext uri="{FF2B5EF4-FFF2-40B4-BE49-F238E27FC236}">
                <a16:creationId xmlns:a16="http://schemas.microsoft.com/office/drawing/2014/main" id="{053E607F-AE5C-4CFA-A34A-D93CE478CE59}"/>
              </a:ext>
            </a:extLst>
          </p:cNvPr>
          <p:cNvSpPr>
            <a:spLocks noGrp="1"/>
          </p:cNvSpPr>
          <p:nvPr>
            <p:ph type="ftr" sz="quarter" idx="24"/>
          </p:nvPr>
        </p:nvSpPr>
        <p:spPr/>
        <p:txBody>
          <a:bodyPr/>
          <a:lstStyle>
            <a:lvl1pPr>
              <a:defRPr>
                <a:solidFill>
                  <a:schemeClr val="bg1"/>
                </a:solidFill>
              </a:defRPr>
            </a:lvl1pPr>
          </a:lstStyle>
          <a:p>
            <a:endParaRPr lang="de-DE" dirty="0"/>
          </a:p>
        </p:txBody>
      </p:sp>
      <p:sp>
        <p:nvSpPr>
          <p:cNvPr id="4" name="Foliennummernplatzhalter 3">
            <a:extLst>
              <a:ext uri="{FF2B5EF4-FFF2-40B4-BE49-F238E27FC236}">
                <a16:creationId xmlns:a16="http://schemas.microsoft.com/office/drawing/2014/main" id="{3535ABE2-C8DF-42EB-B1A2-2DE3DC291FB1}"/>
              </a:ext>
            </a:extLst>
          </p:cNvPr>
          <p:cNvSpPr>
            <a:spLocks noGrp="1"/>
          </p:cNvSpPr>
          <p:nvPr>
            <p:ph type="sldNum" sz="quarter" idx="25"/>
          </p:nvPr>
        </p:nvSpPr>
        <p:spPr/>
        <p:txBody>
          <a:bodyPr/>
          <a:lstStyle>
            <a:lvl1pPr>
              <a:defRPr>
                <a:solidFill>
                  <a:schemeClr val="bg1"/>
                </a:solidFill>
              </a:defRPr>
            </a:lvl1pPr>
          </a:lstStyle>
          <a:p>
            <a:fld id="{69F34120-B5BD-450B-94B9-3E8DBFFED806}" type="slidenum">
              <a:rPr lang="de-DE" smtClean="0"/>
              <a:pPr/>
              <a:t>‹Nr.›</a:t>
            </a:fld>
            <a:endParaRPr lang="de-DE" dirty="0"/>
          </a:p>
        </p:txBody>
      </p:sp>
      <p:sp>
        <p:nvSpPr>
          <p:cNvPr id="16" name="Textplatzhalter 6">
            <a:extLst>
              <a:ext uri="{FF2B5EF4-FFF2-40B4-BE49-F238E27FC236}">
                <a16:creationId xmlns:a16="http://schemas.microsoft.com/office/drawing/2014/main" id="{4C7669D4-B665-46B0-ABE3-5211EE9A2013}"/>
              </a:ext>
            </a:extLst>
          </p:cNvPr>
          <p:cNvSpPr>
            <a:spLocks noGrp="1"/>
          </p:cNvSpPr>
          <p:nvPr>
            <p:ph type="body" sz="quarter" idx="21" hasCustomPrompt="1"/>
          </p:nvPr>
        </p:nvSpPr>
        <p:spPr>
          <a:xfrm>
            <a:off x="10813008" y="6169112"/>
            <a:ext cx="688887" cy="688887"/>
          </a:xfrm>
          <a:prstGeom prst="parallelogram">
            <a:avLst>
              <a:gd name="adj" fmla="val 98005"/>
            </a:avLst>
          </a:prstGeom>
          <a:solidFill>
            <a:schemeClr val="bg1"/>
          </a:solidFill>
        </p:spPr>
        <p:txBody>
          <a:bodyPr anchor="ctr" anchorCtr="0"/>
          <a:lstStyle>
            <a:lvl1pPr>
              <a:defRPr sz="200">
                <a:solidFill>
                  <a:schemeClr val="accent4"/>
                </a:solidFill>
              </a:defRPr>
            </a:lvl1pPr>
          </a:lstStyle>
          <a:p>
            <a:pPr lvl="0"/>
            <a:r>
              <a:rPr lang="de-DE" dirty="0"/>
              <a:t>.</a:t>
            </a:r>
          </a:p>
        </p:txBody>
      </p:sp>
      <p:sp>
        <p:nvSpPr>
          <p:cNvPr id="14" name="Textplatzhalter 10">
            <a:extLst>
              <a:ext uri="{FF2B5EF4-FFF2-40B4-BE49-F238E27FC236}">
                <a16:creationId xmlns:a16="http://schemas.microsoft.com/office/drawing/2014/main" id="{065BD47C-F774-448D-B4D4-8C19E329A24B}"/>
              </a:ext>
            </a:extLst>
          </p:cNvPr>
          <p:cNvSpPr>
            <a:spLocks noGrp="1"/>
          </p:cNvSpPr>
          <p:nvPr>
            <p:ph type="body" sz="quarter" idx="26" hasCustomPrompt="1"/>
          </p:nvPr>
        </p:nvSpPr>
        <p:spPr>
          <a:xfrm>
            <a:off x="301088" y="6088511"/>
            <a:ext cx="2484566" cy="399535"/>
          </a:xfrm>
          <a:blipFill>
            <a:blip r:embed="rId2"/>
            <a:stretch>
              <a:fillRect l="2351" t="12405" r="3345" b="15299"/>
            </a:stretch>
          </a:blipFill>
        </p:spPr>
        <p:txBody>
          <a:bodyPr/>
          <a:lstStyle>
            <a:lvl1pPr>
              <a:defRPr sz="100">
                <a:solidFill>
                  <a:schemeClr val="bg1"/>
                </a:solidFill>
              </a:defRPr>
            </a:lvl1pPr>
          </a:lstStyle>
          <a:p>
            <a:pPr lvl="0"/>
            <a:r>
              <a:rPr lang="de-DE" dirty="0"/>
              <a:t>1</a:t>
            </a:r>
          </a:p>
        </p:txBody>
      </p:sp>
    </p:spTree>
    <p:extLst>
      <p:ext uri="{BB962C8B-B14F-4D97-AF65-F5344CB8AC3E}">
        <p14:creationId xmlns:p14="http://schemas.microsoft.com/office/powerpoint/2010/main" val="15230949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379784" y="615305"/>
            <a:ext cx="11432432" cy="461665"/>
          </a:xfrm>
          <a:prstGeom prst="rect">
            <a:avLst/>
          </a:prstGeom>
        </p:spPr>
        <p:txBody>
          <a:bodyPr vert="horz" wrap="square" lIns="0" tIns="0" rIns="0" bIns="0" rtlCol="0" anchor="t" anchorCtr="0">
            <a:spAutoFit/>
          </a:bodyPr>
          <a:lstStyle/>
          <a:p>
            <a:r>
              <a:rPr lang="de-DE" dirty="0"/>
              <a:t>Titel durch Klicken bearbeiten</a:t>
            </a:r>
          </a:p>
        </p:txBody>
      </p:sp>
      <p:sp>
        <p:nvSpPr>
          <p:cNvPr id="3" name="Textplatzhalter 2"/>
          <p:cNvSpPr>
            <a:spLocks noGrp="1"/>
          </p:cNvSpPr>
          <p:nvPr>
            <p:ph type="body" idx="1"/>
          </p:nvPr>
        </p:nvSpPr>
        <p:spPr>
          <a:xfrm>
            <a:off x="379784" y="1855365"/>
            <a:ext cx="11432432" cy="3877891"/>
          </a:xfrm>
          <a:prstGeom prst="rect">
            <a:avLst/>
          </a:prstGeom>
        </p:spPr>
        <p:txBody>
          <a:bodyPr vert="horz" lIns="0" tIns="0" rIns="0" bIns="0" rtlCol="0">
            <a:noAutofit/>
          </a:bodyPr>
          <a:lstStyle/>
          <a:p>
            <a:pPr lvl="0"/>
            <a:r>
              <a:rPr lang="de-DE" dirty="0"/>
              <a:t>Text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4" name="Datumsplatzhalter 3"/>
          <p:cNvSpPr>
            <a:spLocks noGrp="1"/>
          </p:cNvSpPr>
          <p:nvPr>
            <p:ph type="dt" sz="half" idx="2"/>
          </p:nvPr>
        </p:nvSpPr>
        <p:spPr>
          <a:xfrm>
            <a:off x="3175783" y="6288129"/>
            <a:ext cx="5818927" cy="153888"/>
          </a:xfrm>
          <a:prstGeom prst="rect">
            <a:avLst/>
          </a:prstGeom>
        </p:spPr>
        <p:txBody>
          <a:bodyPr vert="horz" wrap="square" lIns="0" tIns="0" rIns="0" bIns="0" rtlCol="0" anchor="ctr">
            <a:spAutoFit/>
          </a:bodyPr>
          <a:lstStyle>
            <a:lvl1pPr algn="l">
              <a:defRPr sz="1000">
                <a:solidFill>
                  <a:schemeClr val="tx1"/>
                </a:solidFill>
              </a:defRPr>
            </a:lvl1pPr>
          </a:lstStyle>
          <a:p>
            <a:fld id="{FCDCB3AD-791C-413E-9BA3-DB5AE6CBA30A}" type="datetime1">
              <a:rPr lang="de-DE" smtClean="0"/>
              <a:t>30.10.2023</a:t>
            </a:fld>
            <a:endParaRPr lang="de-DE" dirty="0"/>
          </a:p>
        </p:txBody>
      </p:sp>
      <p:sp>
        <p:nvSpPr>
          <p:cNvPr id="5" name="Fußzeilenplatzhalter 4"/>
          <p:cNvSpPr>
            <a:spLocks noGrp="1"/>
          </p:cNvSpPr>
          <p:nvPr>
            <p:ph type="ftr" sz="quarter" idx="3"/>
          </p:nvPr>
        </p:nvSpPr>
        <p:spPr>
          <a:xfrm>
            <a:off x="3175784" y="6134240"/>
            <a:ext cx="5818926" cy="153888"/>
          </a:xfrm>
          <a:prstGeom prst="rect">
            <a:avLst/>
          </a:prstGeom>
        </p:spPr>
        <p:txBody>
          <a:bodyPr vert="horz" wrap="square" lIns="0" tIns="0" rIns="0" bIns="0" rtlCol="0" anchor="ctr">
            <a:spAutoFit/>
          </a:bodyPr>
          <a:lstStyle>
            <a:lvl1pPr algn="l">
              <a:defRPr sz="1000" b="1">
                <a:solidFill>
                  <a:schemeClr val="tx1"/>
                </a:solidFill>
                <a:latin typeface="+mj-lt"/>
              </a:defRPr>
            </a:lvl1pPr>
          </a:lstStyle>
          <a:p>
            <a:endParaRPr lang="de-DE" dirty="0"/>
          </a:p>
        </p:txBody>
      </p:sp>
      <p:sp>
        <p:nvSpPr>
          <p:cNvPr id="6" name="Foliennummernplatzhalter 5"/>
          <p:cNvSpPr>
            <a:spLocks noGrp="1"/>
          </p:cNvSpPr>
          <p:nvPr>
            <p:ph type="sldNum" sz="quarter" idx="4"/>
          </p:nvPr>
        </p:nvSpPr>
        <p:spPr>
          <a:xfrm>
            <a:off x="11286100" y="6288129"/>
            <a:ext cx="509660" cy="153888"/>
          </a:xfrm>
          <a:prstGeom prst="rect">
            <a:avLst/>
          </a:prstGeom>
        </p:spPr>
        <p:txBody>
          <a:bodyPr vert="horz" wrap="square" lIns="0" tIns="0" rIns="0" bIns="0" rtlCol="0" anchor="ctr">
            <a:spAutoFit/>
          </a:bodyPr>
          <a:lstStyle>
            <a:lvl1pPr algn="r">
              <a:tabLst/>
              <a:defRPr lang="de-DE" sz="1000" b="1" smtClean="0">
                <a:latin typeface="+mj-lt"/>
              </a:defRPr>
            </a:lvl1pPr>
          </a:lstStyle>
          <a:p>
            <a:fld id="{69F34120-B5BD-450B-94B9-3E8DBFFED806}" type="slidenum">
              <a:rPr lang="de-DE" smtClean="0"/>
              <a:pPr/>
              <a:t>‹Nr.›</a:t>
            </a:fld>
            <a:endParaRPr lang="de-DE" dirty="0"/>
          </a:p>
        </p:txBody>
      </p:sp>
      <p:sp>
        <p:nvSpPr>
          <p:cNvPr id="11" name="Textplatzhalter 6">
            <a:extLst>
              <a:ext uri="{FF2B5EF4-FFF2-40B4-BE49-F238E27FC236}">
                <a16:creationId xmlns:a16="http://schemas.microsoft.com/office/drawing/2014/main" id="{CDD39041-945C-4C55-883F-08F4BD0BDAB5}"/>
              </a:ext>
            </a:extLst>
          </p:cNvPr>
          <p:cNvSpPr txBox="1">
            <a:spLocks/>
          </p:cNvSpPr>
          <p:nvPr userDrawn="1"/>
        </p:nvSpPr>
        <p:spPr>
          <a:xfrm>
            <a:off x="10811596" y="6167702"/>
            <a:ext cx="690299" cy="690299"/>
          </a:xfrm>
          <a:prstGeom prst="parallelogram">
            <a:avLst>
              <a:gd name="adj" fmla="val 98369"/>
            </a:avLst>
          </a:prstGeom>
          <a:solidFill>
            <a:schemeClr val="tx1"/>
          </a:solidFill>
        </p:spPr>
        <p:txBody>
          <a:bodyPr anchor="ctr" anchorCtr="0"/>
          <a:lstStyle>
            <a:lvl1pPr marL="0" indent="0" algn="l" defTabSz="914400" rtl="0" eaLnBrk="1" latinLnBrk="0" hangingPunct="1">
              <a:spcBef>
                <a:spcPts val="600"/>
              </a:spcBef>
              <a:buFont typeface="Arial" panose="020B0604020202020204" pitchFamily="34" charset="0"/>
              <a:buNone/>
              <a:defRPr sz="200" kern="1200">
                <a:solidFill>
                  <a:schemeClr val="accent1"/>
                </a:solidFill>
                <a:latin typeface="+mn-lt"/>
                <a:ea typeface="+mn-ea"/>
                <a:cs typeface="+mn-cs"/>
              </a:defRPr>
            </a:lvl1pPr>
            <a:lvl2pPr marL="263525" indent="-263525" algn="l" defTabSz="914400" rtl="0" eaLnBrk="1" latinLnBrk="0" hangingPunct="1">
              <a:spcBef>
                <a:spcPts val="600"/>
              </a:spcBef>
              <a:buFont typeface="Arial" panose="020B0604020202020204" pitchFamily="34" charset="0"/>
              <a:buChar char="•"/>
              <a:defRPr sz="1800" kern="1200">
                <a:solidFill>
                  <a:schemeClr val="tx1"/>
                </a:solidFill>
                <a:latin typeface="+mn-lt"/>
                <a:ea typeface="+mn-ea"/>
                <a:cs typeface="+mn-cs"/>
              </a:defRPr>
            </a:lvl2pPr>
            <a:lvl3pPr marL="536575" indent="-273050" algn="l" defTabSz="914400" rtl="0" eaLnBrk="1" latinLnBrk="0" hangingPunct="1">
              <a:spcBef>
                <a:spcPts val="0"/>
              </a:spcBef>
              <a:buFont typeface="Arial" panose="020B0604020202020204" pitchFamily="34" charset="0"/>
              <a:buChar char="•"/>
              <a:defRPr sz="1800" kern="1200">
                <a:solidFill>
                  <a:schemeClr val="tx1"/>
                </a:solidFill>
                <a:latin typeface="+mn-lt"/>
                <a:ea typeface="+mn-ea"/>
                <a:cs typeface="+mn-cs"/>
              </a:defRPr>
            </a:lvl3pPr>
            <a:lvl4pPr marL="811213" indent="-274638" algn="l" defTabSz="914400" rtl="0" eaLnBrk="1" latinLnBrk="0" hangingPunct="1">
              <a:spcBef>
                <a:spcPts val="0"/>
              </a:spcBef>
              <a:buFont typeface="Arial" panose="020B0604020202020204" pitchFamily="34" charset="0"/>
              <a:buChar char="•"/>
              <a:defRPr sz="1800" kern="1200">
                <a:solidFill>
                  <a:schemeClr val="tx1"/>
                </a:solidFill>
                <a:latin typeface="+mn-lt"/>
                <a:ea typeface="+mn-ea"/>
                <a:cs typeface="+mn-cs"/>
              </a:defRPr>
            </a:lvl4pPr>
            <a:lvl5pPr marL="1074738" indent="-263525" algn="l" defTabSz="914400" rtl="0" eaLnBrk="1" latinLnBrk="0" hangingPunct="1">
              <a:spcBef>
                <a:spcPts val="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de-DE" sz="100">
                <a:solidFill>
                  <a:schemeClr val="tx1"/>
                </a:solidFill>
              </a:rPr>
              <a:t>.</a:t>
            </a:r>
            <a:endParaRPr lang="de-DE" sz="100" dirty="0">
              <a:solidFill>
                <a:schemeClr val="tx1"/>
              </a:solidFill>
            </a:endParaRPr>
          </a:p>
        </p:txBody>
      </p:sp>
      <p:pic>
        <p:nvPicPr>
          <p:cNvPr id="12" name="Grafik 11">
            <a:extLst>
              <a:ext uri="{FF2B5EF4-FFF2-40B4-BE49-F238E27FC236}">
                <a16:creationId xmlns:a16="http://schemas.microsoft.com/office/drawing/2014/main" id="{0DBC6398-6835-48BB-8FC0-607BB45C22FE}"/>
              </a:ext>
            </a:extLst>
          </p:cNvPr>
          <p:cNvPicPr>
            <a:picLocks noChangeAspect="1"/>
          </p:cNvPicPr>
          <p:nvPr userDrawn="1"/>
        </p:nvPicPr>
        <p:blipFill>
          <a:blip r:embed="rId20"/>
          <a:stretch>
            <a:fillRect/>
          </a:stretch>
        </p:blipFill>
        <p:spPr>
          <a:xfrm>
            <a:off x="358514" y="6142706"/>
            <a:ext cx="2340869" cy="286513"/>
          </a:xfrm>
          <a:prstGeom prst="rect">
            <a:avLst/>
          </a:prstGeom>
        </p:spPr>
      </p:pic>
    </p:spTree>
    <p:extLst>
      <p:ext uri="{BB962C8B-B14F-4D97-AF65-F5344CB8AC3E}">
        <p14:creationId xmlns:p14="http://schemas.microsoft.com/office/powerpoint/2010/main" val="2650880218"/>
      </p:ext>
    </p:extLst>
  </p:cSld>
  <p:clrMap bg1="lt1" tx1="dk1" bg2="lt2" tx2="dk2" accent1="accent1" accent2="accent2" accent3="accent3" accent4="accent4" accent5="accent5" accent6="accent6" hlink="hlink" folHlink="folHlink"/>
  <p:sldLayoutIdLst>
    <p:sldLayoutId id="2147483661" r:id="rId1"/>
    <p:sldLayoutId id="2147483668" r:id="rId2"/>
    <p:sldLayoutId id="2147483673" r:id="rId3"/>
    <p:sldLayoutId id="2147483674" r:id="rId4"/>
    <p:sldLayoutId id="2147483675" r:id="rId5"/>
    <p:sldLayoutId id="2147483676" r:id="rId6"/>
    <p:sldLayoutId id="2147483677" r:id="rId7"/>
    <p:sldLayoutId id="2147483678" r:id="rId8"/>
    <p:sldLayoutId id="2147483679" r:id="rId9"/>
    <p:sldLayoutId id="2147483662" r:id="rId10"/>
    <p:sldLayoutId id="2147483666" r:id="rId11"/>
    <p:sldLayoutId id="2147483664" r:id="rId12"/>
    <p:sldLayoutId id="2147483669" r:id="rId13"/>
    <p:sldLayoutId id="2147483670" r:id="rId14"/>
    <p:sldLayoutId id="2147483671" r:id="rId15"/>
    <p:sldLayoutId id="2147483667" r:id="rId16"/>
    <p:sldLayoutId id="2147483680" r:id="rId17"/>
    <p:sldLayoutId id="2147483681" r:id="rId18"/>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dt="0"/>
  <p:txStyles>
    <p:titleStyle>
      <a:lvl1pPr algn="l" defTabSz="914400" rtl="0" eaLnBrk="1" latinLnBrk="0" hangingPunct="1">
        <a:spcBef>
          <a:spcPct val="0"/>
        </a:spcBef>
        <a:buNone/>
        <a:defRPr sz="3000" b="1" kern="1200">
          <a:solidFill>
            <a:schemeClr val="tx1"/>
          </a:solidFill>
          <a:latin typeface="+mj-lt"/>
          <a:ea typeface="+mj-ea"/>
          <a:cs typeface="+mj-cs"/>
        </a:defRPr>
      </a:lvl1pPr>
    </p:titleStyle>
    <p:bodyStyle>
      <a:lvl1pPr marL="0" indent="0" algn="l" defTabSz="914400" rtl="0" eaLnBrk="1" latinLnBrk="0" hangingPunct="1">
        <a:spcBef>
          <a:spcPts val="1200"/>
        </a:spcBef>
        <a:buFont typeface="Arial" panose="020B0604020202020204" pitchFamily="34" charset="0"/>
        <a:buNone/>
        <a:defRPr sz="1800" kern="1200">
          <a:solidFill>
            <a:schemeClr val="tx1"/>
          </a:solidFill>
          <a:latin typeface="+mn-lt"/>
          <a:ea typeface="+mn-ea"/>
          <a:cs typeface="+mn-cs"/>
        </a:defRPr>
      </a:lvl1pPr>
      <a:lvl2pPr marL="263525" indent="-263525" algn="l" defTabSz="914400" rtl="0" eaLnBrk="1" latinLnBrk="0" hangingPunct="1">
        <a:spcBef>
          <a:spcPts val="1200"/>
        </a:spcBef>
        <a:buFont typeface="Arial" panose="020B0604020202020204" pitchFamily="34" charset="0"/>
        <a:buChar char="•"/>
        <a:defRPr sz="1800" kern="1200">
          <a:solidFill>
            <a:schemeClr val="tx1"/>
          </a:solidFill>
          <a:latin typeface="+mn-lt"/>
          <a:ea typeface="+mn-ea"/>
          <a:cs typeface="+mn-cs"/>
        </a:defRPr>
      </a:lvl2pPr>
      <a:lvl3pPr marL="536575" indent="-273050" algn="l" defTabSz="914400" rtl="0" eaLnBrk="1" latinLnBrk="0" hangingPunct="1">
        <a:spcBef>
          <a:spcPts val="0"/>
        </a:spcBef>
        <a:buFont typeface="Arial" panose="020B0604020202020204" pitchFamily="34" charset="0"/>
        <a:buChar char="•"/>
        <a:defRPr sz="1800" kern="1200">
          <a:solidFill>
            <a:schemeClr val="tx1"/>
          </a:solidFill>
          <a:latin typeface="+mn-lt"/>
          <a:ea typeface="+mn-ea"/>
          <a:cs typeface="+mn-cs"/>
        </a:defRPr>
      </a:lvl3pPr>
      <a:lvl4pPr marL="811213" indent="-274638" algn="l" defTabSz="914400" rtl="0" eaLnBrk="1" latinLnBrk="0" hangingPunct="1">
        <a:spcBef>
          <a:spcPts val="0"/>
        </a:spcBef>
        <a:buFont typeface="Arial" panose="020B0604020202020204" pitchFamily="34" charset="0"/>
        <a:buChar char="•"/>
        <a:defRPr sz="1800" kern="1200">
          <a:solidFill>
            <a:schemeClr val="tx1"/>
          </a:solidFill>
          <a:latin typeface="+mn-lt"/>
          <a:ea typeface="+mn-ea"/>
          <a:cs typeface="+mn-cs"/>
        </a:defRPr>
      </a:lvl4pPr>
      <a:lvl5pPr marL="1074738" indent="-263525" algn="l" defTabSz="914400" rtl="0" eaLnBrk="1" latinLnBrk="0" hangingPunct="1">
        <a:spcBef>
          <a:spcPts val="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3.xml.rels><?xml version="1.0" encoding="UTF-8" standalone="yes"?>
<Relationships xmlns="http://schemas.openxmlformats.org/package/2006/relationships"><Relationship Id="rId3" Type="http://schemas.openxmlformats.org/officeDocument/2006/relationships/hyperlink" Target="https://www.gffz.de/gender-in-die-lehre-der-mint-faecher/faecher-studienbereiche/maschinenbau-verfahrenstechnik/fachgeschichte-und-fachkulturen/bedeutende-frauen-im-maschinenbau?type=rau%27nvOpzp%27" TargetMode="External"/><Relationship Id="rId2" Type="http://schemas.openxmlformats.org/officeDocument/2006/relationships/hyperlink" Target="https://www.frauen-informatik-geschichte.de/index.php-id=6.htm" TargetMode="External"/><Relationship Id="rId1" Type="http://schemas.openxmlformats.org/officeDocument/2006/relationships/slideLayout" Target="../slideLayouts/slideLayout18.xml"/><Relationship Id="rId4" Type="http://schemas.openxmlformats.org/officeDocument/2006/relationships/hyperlink" Target="https://www.gffz.de/gender-in-die-lehre-der-mint-faecher/veranstaltungen?type=rau%27nvOpzp%3B%20AND%201%3D1%20OR%20%28%3C%27%22%3EiKO%29%29%2C%26%2Ffileadmin%2Fuser_upload%2F5_Forschungsberichte_des_gFF1.pdf"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hyperlink" Target="https://www.uni-hannover.de/de/universitaet/freunde-foerderer/alumni/geschichten/ilse-knott-ter-meer" TargetMode="External"/><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a:extLst>
              <a:ext uri="{FF2B5EF4-FFF2-40B4-BE49-F238E27FC236}">
                <a16:creationId xmlns:a16="http://schemas.microsoft.com/office/drawing/2014/main" id="{7EF1AD76-A830-4236-BF92-AD8F3410F377}"/>
              </a:ext>
            </a:extLst>
          </p:cNvPr>
          <p:cNvSpPr>
            <a:spLocks noGrp="1"/>
          </p:cNvSpPr>
          <p:nvPr>
            <p:ph type="ctrTitle"/>
          </p:nvPr>
        </p:nvSpPr>
        <p:spPr>
          <a:xfrm>
            <a:off x="1621409" y="2417787"/>
            <a:ext cx="7701699" cy="923330"/>
          </a:xfrm>
        </p:spPr>
        <p:txBody>
          <a:bodyPr/>
          <a:lstStyle/>
          <a:p>
            <a:r>
              <a:rPr lang="de-DE" dirty="0"/>
              <a:t>IMPULSE zur </a:t>
            </a:r>
            <a:br>
              <a:rPr lang="de-DE" dirty="0"/>
            </a:br>
            <a:r>
              <a:rPr lang="de-DE" dirty="0"/>
              <a:t>Gleichstellung</a:t>
            </a:r>
          </a:p>
        </p:txBody>
      </p:sp>
      <p:sp>
        <p:nvSpPr>
          <p:cNvPr id="4" name="Untertitel 3">
            <a:extLst>
              <a:ext uri="{FF2B5EF4-FFF2-40B4-BE49-F238E27FC236}">
                <a16:creationId xmlns:a16="http://schemas.microsoft.com/office/drawing/2014/main" id="{79F88124-E73C-4D56-9D3A-6B5C680C2438}"/>
              </a:ext>
            </a:extLst>
          </p:cNvPr>
          <p:cNvSpPr>
            <a:spLocks noGrp="1"/>
          </p:cNvSpPr>
          <p:nvPr>
            <p:ph type="subTitle" idx="1"/>
          </p:nvPr>
        </p:nvSpPr>
        <p:spPr>
          <a:xfrm>
            <a:off x="1621409" y="3867345"/>
            <a:ext cx="7701699" cy="861774"/>
          </a:xfrm>
        </p:spPr>
        <p:txBody>
          <a:bodyPr/>
          <a:lstStyle/>
          <a:p>
            <a:r>
              <a:rPr lang="de-DE" dirty="0"/>
              <a:t>Historische </a:t>
            </a:r>
            <a:r>
              <a:rPr lang="de-DE" dirty="0" err="1"/>
              <a:t>Role</a:t>
            </a:r>
            <a:r>
              <a:rPr lang="de-DE" dirty="0"/>
              <a:t> Models: Leistungen und Beiträge von Frauen* </a:t>
            </a:r>
          </a:p>
          <a:p>
            <a:r>
              <a:rPr lang="de-DE" dirty="0"/>
              <a:t>in MINT (STEM)  Fokus Deutschland</a:t>
            </a:r>
            <a:br>
              <a:rPr lang="de-DE" dirty="0"/>
            </a:br>
            <a:r>
              <a:rPr lang="de-DE" dirty="0"/>
              <a:t>Material zur gendersensiblen Unterrichtsgestaltung </a:t>
            </a:r>
          </a:p>
          <a:p>
            <a:endParaRPr lang="de-DE" dirty="0"/>
          </a:p>
        </p:txBody>
      </p:sp>
      <p:sp>
        <p:nvSpPr>
          <p:cNvPr id="5" name="Textplatzhalter 4">
            <a:extLst>
              <a:ext uri="{FF2B5EF4-FFF2-40B4-BE49-F238E27FC236}">
                <a16:creationId xmlns:a16="http://schemas.microsoft.com/office/drawing/2014/main" id="{2141159B-411C-4A26-AB2E-DFC6375DB9D1}"/>
              </a:ext>
            </a:extLst>
          </p:cNvPr>
          <p:cNvSpPr>
            <a:spLocks noGrp="1"/>
          </p:cNvSpPr>
          <p:nvPr>
            <p:ph type="body" sz="quarter" idx="15"/>
          </p:nvPr>
        </p:nvSpPr>
        <p:spPr/>
        <p:txBody>
          <a:bodyPr/>
          <a:lstStyle/>
          <a:p>
            <a:endParaRPr lang="de-DE"/>
          </a:p>
        </p:txBody>
      </p:sp>
    </p:spTree>
    <p:extLst>
      <p:ext uri="{BB962C8B-B14F-4D97-AF65-F5344CB8AC3E}">
        <p14:creationId xmlns:p14="http://schemas.microsoft.com/office/powerpoint/2010/main" val="20350558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EF606DC-6B79-62E8-CD9B-007EAE69B1FB}"/>
              </a:ext>
            </a:extLst>
          </p:cNvPr>
          <p:cNvSpPr>
            <a:spLocks noGrp="1"/>
          </p:cNvSpPr>
          <p:nvPr>
            <p:ph type="title"/>
          </p:nvPr>
        </p:nvSpPr>
        <p:spPr/>
        <p:txBody>
          <a:bodyPr/>
          <a:lstStyle/>
          <a:p>
            <a:r>
              <a:rPr lang="de-DE" dirty="0"/>
              <a:t>Promotionen von Frauen in Mathematik</a:t>
            </a:r>
          </a:p>
        </p:txBody>
      </p:sp>
      <p:graphicFrame>
        <p:nvGraphicFramePr>
          <p:cNvPr id="7" name="Inhaltsplatzhalter 6">
            <a:extLst>
              <a:ext uri="{FF2B5EF4-FFF2-40B4-BE49-F238E27FC236}">
                <a16:creationId xmlns:a16="http://schemas.microsoft.com/office/drawing/2014/main" id="{498DB732-FB46-37C1-2236-BFCBB10211F8}"/>
              </a:ext>
            </a:extLst>
          </p:cNvPr>
          <p:cNvGraphicFramePr>
            <a:graphicFrameLocks noGrp="1"/>
          </p:cNvGraphicFramePr>
          <p:nvPr>
            <p:ph idx="1"/>
            <p:extLst>
              <p:ext uri="{D42A27DB-BD31-4B8C-83A1-F6EECF244321}">
                <p14:modId xmlns:p14="http://schemas.microsoft.com/office/powerpoint/2010/main" val="2168304718"/>
              </p:ext>
            </p:extLst>
          </p:nvPr>
        </p:nvGraphicFramePr>
        <p:xfrm>
          <a:off x="272881" y="1044218"/>
          <a:ext cx="11433174" cy="4683760"/>
        </p:xfrm>
        <a:graphic>
          <a:graphicData uri="http://schemas.openxmlformats.org/drawingml/2006/table">
            <a:tbl>
              <a:tblPr firstRow="1" bandRow="1">
                <a:tableStyleId>{5C22544A-7EE6-4342-B048-85BDC9FD1C3A}</a:tableStyleId>
              </a:tblPr>
              <a:tblGrid>
                <a:gridCol w="1999802">
                  <a:extLst>
                    <a:ext uri="{9D8B030D-6E8A-4147-A177-3AD203B41FA5}">
                      <a16:colId xmlns:a16="http://schemas.microsoft.com/office/drawing/2014/main" val="2503249142"/>
                    </a:ext>
                  </a:extLst>
                </a:gridCol>
                <a:gridCol w="3089430">
                  <a:extLst>
                    <a:ext uri="{9D8B030D-6E8A-4147-A177-3AD203B41FA5}">
                      <a16:colId xmlns:a16="http://schemas.microsoft.com/office/drawing/2014/main" val="4141547351"/>
                    </a:ext>
                  </a:extLst>
                </a:gridCol>
                <a:gridCol w="6343942">
                  <a:extLst>
                    <a:ext uri="{9D8B030D-6E8A-4147-A177-3AD203B41FA5}">
                      <a16:colId xmlns:a16="http://schemas.microsoft.com/office/drawing/2014/main" val="373079937"/>
                    </a:ext>
                  </a:extLst>
                </a:gridCol>
              </a:tblGrid>
              <a:tr h="370840">
                <a:tc>
                  <a:txBody>
                    <a:bodyPr/>
                    <a:lstStyle/>
                    <a:p>
                      <a:r>
                        <a:rPr lang="de-DE" dirty="0"/>
                        <a:t>Name</a:t>
                      </a:r>
                    </a:p>
                  </a:txBody>
                  <a:tcPr/>
                </a:tc>
                <a:tc>
                  <a:txBody>
                    <a:bodyPr/>
                    <a:lstStyle/>
                    <a:p>
                      <a:r>
                        <a:rPr lang="de-DE" dirty="0"/>
                        <a:t>Jahr</a:t>
                      </a:r>
                    </a:p>
                  </a:txBody>
                  <a:tcPr/>
                </a:tc>
                <a:tc>
                  <a:txBody>
                    <a:bodyPr/>
                    <a:lstStyle/>
                    <a:p>
                      <a:pPr algn="r"/>
                      <a:r>
                        <a:rPr lang="de-DE" dirty="0"/>
                        <a:t>Hochschule/Fach</a:t>
                      </a:r>
                    </a:p>
                  </a:txBody>
                  <a:tcPr/>
                </a:tc>
                <a:extLst>
                  <a:ext uri="{0D108BD9-81ED-4DB2-BD59-A6C34878D82A}">
                    <a16:rowId xmlns:a16="http://schemas.microsoft.com/office/drawing/2014/main" val="1077024947"/>
                  </a:ext>
                </a:extLst>
              </a:tr>
              <a:tr h="370840">
                <a:tc>
                  <a:txBody>
                    <a:bodyPr/>
                    <a:lstStyle/>
                    <a:p>
                      <a:r>
                        <a:rPr lang="de-DE" sz="1600" dirty="0"/>
                        <a:t>Marie Gernet</a:t>
                      </a:r>
                    </a:p>
                  </a:txBody>
                  <a:tcPr/>
                </a:tc>
                <a:tc>
                  <a:txBody>
                    <a:bodyPr/>
                    <a:lstStyle/>
                    <a:p>
                      <a:r>
                        <a:rPr lang="de-DE" sz="1600" dirty="0"/>
                        <a:t>1895</a:t>
                      </a:r>
                    </a:p>
                  </a:txBody>
                  <a:tcPr/>
                </a:tc>
                <a:tc>
                  <a:txBody>
                    <a:bodyPr/>
                    <a:lstStyle/>
                    <a:p>
                      <a:r>
                        <a:rPr lang="de-DE" sz="1600" dirty="0"/>
                        <a:t>Universität Heidelberg</a:t>
                      </a:r>
                    </a:p>
                  </a:txBody>
                  <a:tcPr/>
                </a:tc>
                <a:extLst>
                  <a:ext uri="{0D108BD9-81ED-4DB2-BD59-A6C34878D82A}">
                    <a16:rowId xmlns:a16="http://schemas.microsoft.com/office/drawing/2014/main" val="254828073"/>
                  </a:ext>
                </a:extLst>
              </a:tr>
              <a:tr h="370840">
                <a:tc>
                  <a:txBody>
                    <a:bodyPr/>
                    <a:lstStyle/>
                    <a:p>
                      <a:r>
                        <a:rPr lang="de-DE" sz="1600" dirty="0"/>
                        <a:t>Johanna Wiegandt</a:t>
                      </a:r>
                    </a:p>
                  </a:txBody>
                  <a:tcPr/>
                </a:tc>
                <a:tc>
                  <a:txBody>
                    <a:bodyPr/>
                    <a:lstStyle/>
                    <a:p>
                      <a:r>
                        <a:rPr lang="de-DE" sz="1600" dirty="0"/>
                        <a:t>1919, „Über den Zusammenhang ähnlich-veränderlichen und starren Systemen“ </a:t>
                      </a:r>
                    </a:p>
                  </a:txBody>
                  <a:tcPr/>
                </a:tc>
                <a:tc>
                  <a:txBody>
                    <a:bodyPr/>
                    <a:lstStyle/>
                    <a:p>
                      <a:r>
                        <a:rPr lang="de-DE" sz="1600" dirty="0"/>
                        <a:t>Prüfung, höheres Lehramt, anschließend Promotion Dr. </a:t>
                      </a:r>
                      <a:r>
                        <a:rPr lang="de-DE" sz="1600" dirty="0" err="1"/>
                        <a:t>rer</a:t>
                      </a:r>
                      <a:r>
                        <a:rPr lang="de-DE" sz="1600" dirty="0"/>
                        <a:t> techn., Mathematikdozentin im Fernstudium Dresden</a:t>
                      </a:r>
                    </a:p>
                  </a:txBody>
                  <a:tcPr/>
                </a:tc>
                <a:extLst>
                  <a:ext uri="{0D108BD9-81ED-4DB2-BD59-A6C34878D82A}">
                    <a16:rowId xmlns:a16="http://schemas.microsoft.com/office/drawing/2014/main" val="1566913191"/>
                  </a:ext>
                </a:extLst>
              </a:tr>
              <a:tr h="370840">
                <a:tc>
                  <a:txBody>
                    <a:bodyPr/>
                    <a:lstStyle/>
                    <a:p>
                      <a:r>
                        <a:rPr lang="de-DE" sz="1600" dirty="0"/>
                        <a:t>Gertrud Wiegandt</a:t>
                      </a:r>
                    </a:p>
                  </a:txBody>
                  <a:tcPr/>
                </a:tc>
                <a:tc>
                  <a:txBody>
                    <a:bodyPr/>
                    <a:lstStyle/>
                    <a:p>
                      <a:r>
                        <a:rPr lang="de-DE" sz="1600" dirty="0"/>
                        <a:t>1923, 1924</a:t>
                      </a:r>
                    </a:p>
                  </a:txBody>
                  <a:tcPr/>
                </a:tc>
                <a:tc>
                  <a:txBody>
                    <a:bodyPr/>
                    <a:lstStyle/>
                    <a:p>
                      <a:r>
                        <a:rPr lang="de-DE" sz="1600" dirty="0"/>
                        <a:t>Prüfung höheres Lehramt, Promotion Mathematik, TH Dresden, Assistentin reine Mathematik bis 1938, Kündigung als Lehrerin 1939, ab 1940 Industriephysikerin bei Koch und Sterzel in Dresden, </a:t>
                      </a:r>
                    </a:p>
                  </a:txBody>
                  <a:tcPr/>
                </a:tc>
                <a:extLst>
                  <a:ext uri="{0D108BD9-81ED-4DB2-BD59-A6C34878D82A}">
                    <a16:rowId xmlns:a16="http://schemas.microsoft.com/office/drawing/2014/main" val="168831870"/>
                  </a:ext>
                </a:extLst>
              </a:tr>
              <a:tr h="370840">
                <a:tc>
                  <a:txBody>
                    <a:bodyPr/>
                    <a:lstStyle/>
                    <a:p>
                      <a:r>
                        <a:rPr lang="de-DE" sz="1600" dirty="0"/>
                        <a:t>Hildegard Luther</a:t>
                      </a:r>
                    </a:p>
                  </a:txBody>
                  <a:tcPr/>
                </a:tc>
                <a:tc>
                  <a:txBody>
                    <a:bodyPr/>
                    <a:lstStyle/>
                    <a:p>
                      <a:r>
                        <a:rPr lang="de-DE" sz="1600" dirty="0"/>
                        <a:t>1924</a:t>
                      </a:r>
                    </a:p>
                  </a:txBody>
                  <a:tcPr/>
                </a:tc>
                <a:tc>
                  <a:txBody>
                    <a:bodyPr/>
                    <a:lstStyle/>
                    <a:p>
                      <a:r>
                        <a:rPr lang="de-DE" sz="1600" dirty="0"/>
                        <a:t>1918-20 TH Dresden, Universität Leipzig Staatsprüfung höheres Schulamt</a:t>
                      </a:r>
                    </a:p>
                  </a:txBody>
                  <a:tcPr/>
                </a:tc>
                <a:extLst>
                  <a:ext uri="{0D108BD9-81ED-4DB2-BD59-A6C34878D82A}">
                    <a16:rowId xmlns:a16="http://schemas.microsoft.com/office/drawing/2014/main" val="2005233965"/>
                  </a:ext>
                </a:extLst>
              </a:tr>
              <a:tr h="0">
                <a:tc>
                  <a:txBody>
                    <a:bodyPr/>
                    <a:lstStyle/>
                    <a:p>
                      <a:r>
                        <a:rPr lang="de-DE" sz="1600" dirty="0"/>
                        <a:t>Suse Weiner</a:t>
                      </a:r>
                    </a:p>
                  </a:txBody>
                  <a:tcPr/>
                </a:tc>
                <a:tc>
                  <a:txBody>
                    <a:bodyPr/>
                    <a:lstStyle/>
                    <a:p>
                      <a:r>
                        <a:rPr lang="de-DE" sz="1600" dirty="0"/>
                        <a:t>1924, „Zur natürlichen Geometrie der projektiven Gruppe“</a:t>
                      </a:r>
                    </a:p>
                  </a:txBody>
                  <a:tcPr/>
                </a:tc>
                <a:tc>
                  <a:txBody>
                    <a:bodyPr/>
                    <a:lstStyle/>
                    <a:p>
                      <a:r>
                        <a:rPr lang="de-DE" sz="1600" dirty="0"/>
                        <a:t>TH Dresden, Lehramt, Tätig als Lehrerin, später Mathematikdozentin</a:t>
                      </a:r>
                    </a:p>
                  </a:txBody>
                  <a:tcPr/>
                </a:tc>
                <a:extLst>
                  <a:ext uri="{0D108BD9-81ED-4DB2-BD59-A6C34878D82A}">
                    <a16:rowId xmlns:a16="http://schemas.microsoft.com/office/drawing/2014/main" val="3046872590"/>
                  </a:ext>
                </a:extLst>
              </a:tr>
              <a:tr h="0">
                <a:tc>
                  <a:txBody>
                    <a:bodyPr/>
                    <a:lstStyle/>
                    <a:p>
                      <a:r>
                        <a:rPr lang="de-DE" sz="1600" dirty="0"/>
                        <a:t>Elisabeth </a:t>
                      </a:r>
                      <a:r>
                        <a:rPr lang="de-DE" sz="1600" dirty="0" err="1"/>
                        <a:t>Steude</a:t>
                      </a:r>
                      <a:endParaRPr lang="de-DE" sz="1600" dirty="0"/>
                    </a:p>
                  </a:txBody>
                  <a:tcPr/>
                </a:tc>
                <a:tc>
                  <a:txBody>
                    <a:bodyPr/>
                    <a:lstStyle/>
                    <a:p>
                      <a:r>
                        <a:rPr lang="de-DE" sz="1600" dirty="0"/>
                        <a:t>1930/31</a:t>
                      </a:r>
                    </a:p>
                  </a:txBody>
                  <a:tcPr/>
                </a:tc>
                <a:tc>
                  <a:txBody>
                    <a:bodyPr/>
                    <a:lstStyle/>
                    <a:p>
                      <a:r>
                        <a:rPr lang="de-DE" sz="1600" dirty="0"/>
                        <a:t>Mathematik, TH Dresden</a:t>
                      </a:r>
                    </a:p>
                  </a:txBody>
                  <a:tcPr/>
                </a:tc>
                <a:extLst>
                  <a:ext uri="{0D108BD9-81ED-4DB2-BD59-A6C34878D82A}">
                    <a16:rowId xmlns:a16="http://schemas.microsoft.com/office/drawing/2014/main" val="4132723531"/>
                  </a:ext>
                </a:extLst>
              </a:tr>
              <a:tr h="370840">
                <a:tc>
                  <a:txBody>
                    <a:bodyPr/>
                    <a:lstStyle/>
                    <a:p>
                      <a:r>
                        <a:rPr lang="de-DE" sz="1600" dirty="0"/>
                        <a:t>Anneliese </a:t>
                      </a:r>
                      <a:r>
                        <a:rPr lang="de-DE" sz="1600" dirty="0" err="1"/>
                        <a:t>Heede</a:t>
                      </a:r>
                      <a:endParaRPr lang="de-DE" sz="1600" dirty="0"/>
                    </a:p>
                  </a:txBody>
                  <a:tcPr/>
                </a:tc>
                <a:tc>
                  <a:txBody>
                    <a:bodyPr/>
                    <a:lstStyle/>
                    <a:p>
                      <a:r>
                        <a:rPr lang="de-DE" sz="1600" dirty="0"/>
                        <a:t>1930/31</a:t>
                      </a:r>
                    </a:p>
                  </a:txBody>
                  <a:tcPr/>
                </a:tc>
                <a:tc>
                  <a:txBody>
                    <a:bodyPr/>
                    <a:lstStyle/>
                    <a:p>
                      <a:r>
                        <a:rPr lang="de-DE" sz="1600" dirty="0"/>
                        <a:t>Mathematik, TH Dresden</a:t>
                      </a:r>
                    </a:p>
                  </a:txBody>
                  <a:tcPr/>
                </a:tc>
                <a:extLst>
                  <a:ext uri="{0D108BD9-81ED-4DB2-BD59-A6C34878D82A}">
                    <a16:rowId xmlns:a16="http://schemas.microsoft.com/office/drawing/2014/main" val="2982874117"/>
                  </a:ext>
                </a:extLst>
              </a:tr>
              <a:tr h="370840">
                <a:tc>
                  <a:txBody>
                    <a:bodyPr/>
                    <a:lstStyle/>
                    <a:p>
                      <a:r>
                        <a:rPr lang="de-DE" dirty="0"/>
                        <a:t>Ingeborg </a:t>
                      </a:r>
                      <a:r>
                        <a:rPr lang="de-DE" dirty="0" err="1"/>
                        <a:t>Ginzel</a:t>
                      </a:r>
                      <a:endParaRPr lang="de-DE" dirty="0"/>
                    </a:p>
                  </a:txBody>
                  <a:tcPr/>
                </a:tc>
                <a:tc>
                  <a:txBody>
                    <a:bodyPr/>
                    <a:lstStyle/>
                    <a:p>
                      <a:r>
                        <a:rPr lang="de-DE" dirty="0"/>
                        <a:t>1930/31</a:t>
                      </a:r>
                    </a:p>
                  </a:txBody>
                  <a:tcPr/>
                </a:tc>
                <a:tc>
                  <a:txBody>
                    <a:bodyPr/>
                    <a:lstStyle/>
                    <a:p>
                      <a:r>
                        <a:rPr lang="de-DE" dirty="0"/>
                        <a:t>Mathematik, TH Dresden, Mitarbeit am KWI Göttingen in der Strömungsforschung, später USA</a:t>
                      </a:r>
                    </a:p>
                  </a:txBody>
                  <a:tcPr/>
                </a:tc>
                <a:extLst>
                  <a:ext uri="{0D108BD9-81ED-4DB2-BD59-A6C34878D82A}">
                    <a16:rowId xmlns:a16="http://schemas.microsoft.com/office/drawing/2014/main" val="1049656023"/>
                  </a:ext>
                </a:extLst>
              </a:tr>
            </a:tbl>
          </a:graphicData>
        </a:graphic>
      </p:graphicFrame>
      <p:sp>
        <p:nvSpPr>
          <p:cNvPr id="5" name="Fußzeilenplatzhalter 4">
            <a:extLst>
              <a:ext uri="{FF2B5EF4-FFF2-40B4-BE49-F238E27FC236}">
                <a16:creationId xmlns:a16="http://schemas.microsoft.com/office/drawing/2014/main" id="{41ACA894-D7F1-545F-70AD-6CCCCFB74EF1}"/>
              </a:ext>
            </a:extLst>
          </p:cNvPr>
          <p:cNvSpPr>
            <a:spLocks noGrp="1"/>
          </p:cNvSpPr>
          <p:nvPr>
            <p:ph type="ftr" sz="quarter" idx="11"/>
          </p:nvPr>
        </p:nvSpPr>
        <p:spPr/>
        <p:txBody>
          <a:bodyPr/>
          <a:lstStyle/>
          <a:p>
            <a:endParaRPr lang="de-DE"/>
          </a:p>
        </p:txBody>
      </p:sp>
    </p:spTree>
    <p:extLst>
      <p:ext uri="{BB962C8B-B14F-4D97-AF65-F5344CB8AC3E}">
        <p14:creationId xmlns:p14="http://schemas.microsoft.com/office/powerpoint/2010/main" val="23182680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9E85929-D300-1C8B-4B00-78172A02C18D}"/>
              </a:ext>
            </a:extLst>
          </p:cNvPr>
          <p:cNvSpPr>
            <a:spLocks noGrp="1"/>
          </p:cNvSpPr>
          <p:nvPr>
            <p:ph type="title"/>
          </p:nvPr>
        </p:nvSpPr>
        <p:spPr/>
        <p:txBody>
          <a:bodyPr/>
          <a:lstStyle/>
          <a:p>
            <a:r>
              <a:rPr lang="de-DE" dirty="0"/>
              <a:t>Frühe Professorinnen</a:t>
            </a:r>
          </a:p>
        </p:txBody>
      </p:sp>
      <p:graphicFrame>
        <p:nvGraphicFramePr>
          <p:cNvPr id="4" name="Tabelle 4">
            <a:extLst>
              <a:ext uri="{FF2B5EF4-FFF2-40B4-BE49-F238E27FC236}">
                <a16:creationId xmlns:a16="http://schemas.microsoft.com/office/drawing/2014/main" id="{555D6F8F-BBBC-2132-7F2F-AEA3B96EF00D}"/>
              </a:ext>
            </a:extLst>
          </p:cNvPr>
          <p:cNvGraphicFramePr>
            <a:graphicFrameLocks noGrp="1"/>
          </p:cNvGraphicFramePr>
          <p:nvPr>
            <p:ph idx="1"/>
            <p:extLst>
              <p:ext uri="{D42A27DB-BD31-4B8C-83A1-F6EECF244321}">
                <p14:modId xmlns:p14="http://schemas.microsoft.com/office/powerpoint/2010/main" val="238103210"/>
              </p:ext>
            </p:extLst>
          </p:nvPr>
        </p:nvGraphicFramePr>
        <p:xfrm>
          <a:off x="379784" y="1078663"/>
          <a:ext cx="10468729" cy="4914611"/>
        </p:xfrm>
        <a:graphic>
          <a:graphicData uri="http://schemas.openxmlformats.org/drawingml/2006/table">
            <a:tbl>
              <a:tblPr firstRow="1" bandRow="1">
                <a:tableStyleId>{5C22544A-7EE6-4342-B048-85BDC9FD1C3A}</a:tableStyleId>
              </a:tblPr>
              <a:tblGrid>
                <a:gridCol w="2921353">
                  <a:extLst>
                    <a:ext uri="{9D8B030D-6E8A-4147-A177-3AD203B41FA5}">
                      <a16:colId xmlns:a16="http://schemas.microsoft.com/office/drawing/2014/main" val="1467294078"/>
                    </a:ext>
                  </a:extLst>
                </a:gridCol>
                <a:gridCol w="2498037">
                  <a:extLst>
                    <a:ext uri="{9D8B030D-6E8A-4147-A177-3AD203B41FA5}">
                      <a16:colId xmlns:a16="http://schemas.microsoft.com/office/drawing/2014/main" val="91444828"/>
                    </a:ext>
                  </a:extLst>
                </a:gridCol>
                <a:gridCol w="5049339">
                  <a:extLst>
                    <a:ext uri="{9D8B030D-6E8A-4147-A177-3AD203B41FA5}">
                      <a16:colId xmlns:a16="http://schemas.microsoft.com/office/drawing/2014/main" val="2350545791"/>
                    </a:ext>
                  </a:extLst>
                </a:gridCol>
              </a:tblGrid>
              <a:tr h="353986">
                <a:tc>
                  <a:txBody>
                    <a:bodyPr/>
                    <a:lstStyle/>
                    <a:p>
                      <a:r>
                        <a:rPr lang="de-DE" dirty="0"/>
                        <a:t>Name</a:t>
                      </a:r>
                    </a:p>
                  </a:txBody>
                  <a:tcPr/>
                </a:tc>
                <a:tc>
                  <a:txBody>
                    <a:bodyPr/>
                    <a:lstStyle/>
                    <a:p>
                      <a:r>
                        <a:rPr lang="de-DE" dirty="0"/>
                        <a:t>Fach</a:t>
                      </a:r>
                    </a:p>
                  </a:txBody>
                  <a:tcPr/>
                </a:tc>
                <a:tc>
                  <a:txBody>
                    <a:bodyPr/>
                    <a:lstStyle/>
                    <a:p>
                      <a:r>
                        <a:rPr lang="de-DE" dirty="0"/>
                        <a:t>Jahr und Hochschule</a:t>
                      </a:r>
                    </a:p>
                  </a:txBody>
                  <a:tcPr/>
                </a:tc>
                <a:extLst>
                  <a:ext uri="{0D108BD9-81ED-4DB2-BD59-A6C34878D82A}">
                    <a16:rowId xmlns:a16="http://schemas.microsoft.com/office/drawing/2014/main" val="1107571022"/>
                  </a:ext>
                </a:extLst>
              </a:tr>
              <a:tr h="579070">
                <a:tc>
                  <a:txBody>
                    <a:bodyPr/>
                    <a:lstStyle/>
                    <a:p>
                      <a:r>
                        <a:rPr lang="de-DE" sz="1600" dirty="0"/>
                        <a:t>Margarete von </a:t>
                      </a:r>
                      <a:r>
                        <a:rPr lang="de-DE" sz="1600" dirty="0" err="1"/>
                        <a:t>Wrangell</a:t>
                      </a:r>
                      <a:endParaRPr lang="de-DE" sz="1600" dirty="0"/>
                    </a:p>
                  </a:txBody>
                  <a:tcPr/>
                </a:tc>
                <a:tc>
                  <a:txBody>
                    <a:bodyPr/>
                    <a:lstStyle/>
                    <a:p>
                      <a:r>
                        <a:rPr lang="de-DE" sz="1600" dirty="0"/>
                        <a:t>Agrikulturchemikerin</a:t>
                      </a:r>
                    </a:p>
                  </a:txBody>
                  <a:tcPr/>
                </a:tc>
                <a:tc>
                  <a:txBody>
                    <a:bodyPr/>
                    <a:lstStyle/>
                    <a:p>
                      <a:r>
                        <a:rPr lang="de-DE" sz="1600" dirty="0"/>
                        <a:t>1923 Pflanzenernährungslehre Hochschule Hohenheim</a:t>
                      </a:r>
                    </a:p>
                  </a:txBody>
                  <a:tcPr/>
                </a:tc>
                <a:extLst>
                  <a:ext uri="{0D108BD9-81ED-4DB2-BD59-A6C34878D82A}">
                    <a16:rowId xmlns:a16="http://schemas.microsoft.com/office/drawing/2014/main" val="69391188"/>
                  </a:ext>
                </a:extLst>
              </a:tr>
              <a:tr h="335493">
                <a:tc>
                  <a:txBody>
                    <a:bodyPr/>
                    <a:lstStyle/>
                    <a:p>
                      <a:r>
                        <a:rPr lang="de-DE" sz="1600" dirty="0"/>
                        <a:t>Lydia Rabinowitsch-Kempner</a:t>
                      </a:r>
                    </a:p>
                  </a:txBody>
                  <a:tcPr/>
                </a:tc>
                <a:tc>
                  <a:txBody>
                    <a:bodyPr/>
                    <a:lstStyle/>
                    <a:p>
                      <a:r>
                        <a:rPr lang="de-DE" sz="1600" dirty="0"/>
                        <a:t>Mikrobiologin</a:t>
                      </a:r>
                    </a:p>
                  </a:txBody>
                  <a:tcPr/>
                </a:tc>
                <a:tc>
                  <a:txBody>
                    <a:bodyPr/>
                    <a:lstStyle/>
                    <a:p>
                      <a:r>
                        <a:rPr lang="de-DE" sz="1600" dirty="0"/>
                        <a:t>1912, Professur ohne Anstellung</a:t>
                      </a:r>
                    </a:p>
                  </a:txBody>
                  <a:tcPr/>
                </a:tc>
                <a:extLst>
                  <a:ext uri="{0D108BD9-81ED-4DB2-BD59-A6C34878D82A}">
                    <a16:rowId xmlns:a16="http://schemas.microsoft.com/office/drawing/2014/main" val="478289140"/>
                  </a:ext>
                </a:extLst>
              </a:tr>
              <a:tr h="335493">
                <a:tc>
                  <a:txBody>
                    <a:bodyPr/>
                    <a:lstStyle/>
                    <a:p>
                      <a:r>
                        <a:rPr lang="de-DE" sz="1600" dirty="0"/>
                        <a:t>Lise Meitner</a:t>
                      </a:r>
                    </a:p>
                  </a:txBody>
                  <a:tcPr/>
                </a:tc>
                <a:tc>
                  <a:txBody>
                    <a:bodyPr/>
                    <a:lstStyle/>
                    <a:p>
                      <a:r>
                        <a:rPr lang="de-DE" sz="1600" dirty="0"/>
                        <a:t>Physik</a:t>
                      </a:r>
                    </a:p>
                  </a:txBody>
                  <a:tcPr/>
                </a:tc>
                <a:tc>
                  <a:txBody>
                    <a:bodyPr/>
                    <a:lstStyle/>
                    <a:p>
                      <a:r>
                        <a:rPr lang="de-DE" sz="1600" dirty="0"/>
                        <a:t>1926, außerordentliche Professur, ohne Bezüge</a:t>
                      </a:r>
                    </a:p>
                  </a:txBody>
                  <a:tcPr/>
                </a:tc>
                <a:extLst>
                  <a:ext uri="{0D108BD9-81ED-4DB2-BD59-A6C34878D82A}">
                    <a16:rowId xmlns:a16="http://schemas.microsoft.com/office/drawing/2014/main" val="2889824982"/>
                  </a:ext>
                </a:extLst>
              </a:tr>
              <a:tr h="579070">
                <a:tc>
                  <a:txBody>
                    <a:bodyPr/>
                    <a:lstStyle/>
                    <a:p>
                      <a:r>
                        <a:rPr lang="de-DE" sz="1600" dirty="0"/>
                        <a:t>Cora Berliner</a:t>
                      </a:r>
                    </a:p>
                  </a:txBody>
                  <a:tcPr/>
                </a:tc>
                <a:tc>
                  <a:txBody>
                    <a:bodyPr/>
                    <a:lstStyle/>
                    <a:p>
                      <a:r>
                        <a:rPr lang="de-DE" sz="1600" dirty="0"/>
                        <a:t>Wirtschaftswissenschaften</a:t>
                      </a:r>
                    </a:p>
                  </a:txBody>
                  <a:tcPr/>
                </a:tc>
                <a:tc>
                  <a:txBody>
                    <a:bodyPr/>
                    <a:lstStyle/>
                    <a:p>
                      <a:r>
                        <a:rPr lang="de-DE" sz="1600" dirty="0"/>
                        <a:t>1930 Berufspädagogischen Institut Berlin, 1933 Entlassung aus dem Staatsdienst, 1942 Deportation und Tod</a:t>
                      </a:r>
                    </a:p>
                  </a:txBody>
                  <a:tcPr/>
                </a:tc>
                <a:extLst>
                  <a:ext uri="{0D108BD9-81ED-4DB2-BD59-A6C34878D82A}">
                    <a16:rowId xmlns:a16="http://schemas.microsoft.com/office/drawing/2014/main" val="1169907592"/>
                  </a:ext>
                </a:extLst>
              </a:tr>
              <a:tr h="579070">
                <a:tc>
                  <a:txBody>
                    <a:bodyPr/>
                    <a:lstStyle/>
                    <a:p>
                      <a:r>
                        <a:rPr lang="de-DE" sz="1600" dirty="0"/>
                        <a:t>Emmy Noether</a:t>
                      </a:r>
                    </a:p>
                  </a:txBody>
                  <a:tcPr/>
                </a:tc>
                <a:tc>
                  <a:txBody>
                    <a:bodyPr/>
                    <a:lstStyle/>
                    <a:p>
                      <a:r>
                        <a:rPr lang="de-DE" sz="1600" dirty="0"/>
                        <a:t>Mathematik</a:t>
                      </a:r>
                    </a:p>
                  </a:txBody>
                  <a:tcPr/>
                </a:tc>
                <a:tc>
                  <a:txBody>
                    <a:bodyPr/>
                    <a:lstStyle/>
                    <a:p>
                      <a:r>
                        <a:rPr lang="de-DE" sz="1600" dirty="0"/>
                        <a:t>1919, außerordentliche Professur, ohne Bezüge in Göttingen, 1933 Entlassung</a:t>
                      </a:r>
                    </a:p>
                  </a:txBody>
                  <a:tcPr/>
                </a:tc>
                <a:extLst>
                  <a:ext uri="{0D108BD9-81ED-4DB2-BD59-A6C34878D82A}">
                    <a16:rowId xmlns:a16="http://schemas.microsoft.com/office/drawing/2014/main" val="882770064"/>
                  </a:ext>
                </a:extLst>
              </a:tr>
              <a:tr h="335493">
                <a:tc>
                  <a:txBody>
                    <a:bodyPr/>
                    <a:lstStyle/>
                    <a:p>
                      <a:r>
                        <a:rPr lang="de-DE" sz="1600" dirty="0"/>
                        <a:t>Herta Hammerbacher</a:t>
                      </a:r>
                    </a:p>
                  </a:txBody>
                  <a:tcPr/>
                </a:tc>
                <a:tc>
                  <a:txBody>
                    <a:bodyPr/>
                    <a:lstStyle/>
                    <a:p>
                      <a:r>
                        <a:rPr lang="de-DE" sz="1600" dirty="0"/>
                        <a:t>Gartenarchitektin</a:t>
                      </a:r>
                    </a:p>
                  </a:txBody>
                  <a:tcPr/>
                </a:tc>
                <a:tc>
                  <a:txBody>
                    <a:bodyPr/>
                    <a:lstStyle/>
                    <a:p>
                      <a:r>
                        <a:rPr lang="de-DE" sz="1600" dirty="0"/>
                        <a:t>1950 Technische Universität Berlin</a:t>
                      </a:r>
                    </a:p>
                  </a:txBody>
                  <a:tcPr/>
                </a:tc>
                <a:extLst>
                  <a:ext uri="{0D108BD9-81ED-4DB2-BD59-A6C34878D82A}">
                    <a16:rowId xmlns:a16="http://schemas.microsoft.com/office/drawing/2014/main" val="911324794"/>
                  </a:ext>
                </a:extLst>
              </a:tr>
              <a:tr h="579070">
                <a:tc>
                  <a:txBody>
                    <a:bodyPr/>
                    <a:lstStyle/>
                    <a:p>
                      <a:r>
                        <a:rPr lang="de-DE" sz="1600" dirty="0"/>
                        <a:t>Ingeborg </a:t>
                      </a:r>
                      <a:r>
                        <a:rPr lang="de-DE" sz="1600" dirty="0" err="1"/>
                        <a:t>Meising</a:t>
                      </a:r>
                      <a:endParaRPr lang="de-DE" sz="1600" dirty="0"/>
                    </a:p>
                  </a:txBody>
                  <a:tcPr/>
                </a:tc>
                <a:tc>
                  <a:txBody>
                    <a:bodyPr/>
                    <a:lstStyle/>
                    <a:p>
                      <a:r>
                        <a:rPr lang="de-DE" sz="1600" dirty="0"/>
                        <a:t>Mathematik, Physik, Flugströmungslehre</a:t>
                      </a:r>
                    </a:p>
                  </a:txBody>
                  <a:tcPr/>
                </a:tc>
                <a:tc>
                  <a:txBody>
                    <a:bodyPr/>
                    <a:lstStyle/>
                    <a:p>
                      <a:r>
                        <a:rPr lang="de-DE" sz="1600" dirty="0"/>
                        <a:t>1971 C3-Professorin Mathematik und Datenverarbeitung, TFH Berlin</a:t>
                      </a:r>
                    </a:p>
                  </a:txBody>
                  <a:tcPr/>
                </a:tc>
                <a:extLst>
                  <a:ext uri="{0D108BD9-81ED-4DB2-BD59-A6C34878D82A}">
                    <a16:rowId xmlns:a16="http://schemas.microsoft.com/office/drawing/2014/main" val="1714335463"/>
                  </a:ext>
                </a:extLst>
              </a:tr>
              <a:tr h="398699">
                <a:tc>
                  <a:txBody>
                    <a:bodyPr/>
                    <a:lstStyle/>
                    <a:p>
                      <a:r>
                        <a:rPr lang="de-DE" sz="1600" dirty="0"/>
                        <a:t>Christine Floyd</a:t>
                      </a:r>
                    </a:p>
                  </a:txBody>
                  <a:tcPr/>
                </a:tc>
                <a:tc>
                  <a:txBody>
                    <a:bodyPr/>
                    <a:lstStyle/>
                    <a:p>
                      <a:r>
                        <a:rPr lang="de-DE" sz="1600" dirty="0"/>
                        <a:t>Mathematik</a:t>
                      </a:r>
                    </a:p>
                  </a:txBody>
                  <a:tcPr/>
                </a:tc>
                <a:tc>
                  <a:txBody>
                    <a:bodyPr/>
                    <a:lstStyle/>
                    <a:p>
                      <a:r>
                        <a:rPr lang="de-DE" sz="1600" dirty="0"/>
                        <a:t>1978, Softwaretechnik, Technische Universität Berlin</a:t>
                      </a:r>
                    </a:p>
                  </a:txBody>
                  <a:tcPr/>
                </a:tc>
                <a:extLst>
                  <a:ext uri="{0D108BD9-81ED-4DB2-BD59-A6C34878D82A}">
                    <a16:rowId xmlns:a16="http://schemas.microsoft.com/office/drawing/2014/main" val="1152954850"/>
                  </a:ext>
                </a:extLst>
              </a:tr>
              <a:tr h="82724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600" dirty="0"/>
                        <a:t>Barbara Jane </a:t>
                      </a:r>
                      <a:r>
                        <a:rPr lang="de-DE" sz="1600" dirty="0" err="1"/>
                        <a:t>Huberman</a:t>
                      </a:r>
                      <a:r>
                        <a:rPr lang="de-DE" sz="1600" dirty="0"/>
                        <a:t> </a:t>
                      </a:r>
                      <a:r>
                        <a:rPr lang="de-DE" sz="1600" dirty="0" err="1"/>
                        <a:t>Liskov</a:t>
                      </a:r>
                      <a:endParaRPr lang="de-DE" sz="1600" dirty="0"/>
                    </a:p>
                    <a:p>
                      <a:endParaRPr lang="de-DE" sz="1600" dirty="0"/>
                    </a:p>
                  </a:txBody>
                  <a:tcPr/>
                </a:tc>
                <a:tc>
                  <a:txBody>
                    <a:bodyPr/>
                    <a:lstStyle/>
                    <a:p>
                      <a:r>
                        <a:rPr lang="de-DE" sz="1600" dirty="0"/>
                        <a:t>Mathematik, Informatik</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600" dirty="0"/>
                        <a:t>1968 </a:t>
                      </a:r>
                      <a:r>
                        <a:rPr lang="de-DE" sz="1600" dirty="0" err="1"/>
                        <a:t>Ph</a:t>
                      </a:r>
                      <a:r>
                        <a:rPr lang="de-DE" sz="1600" dirty="0"/>
                        <a:t>. D. Stanford Informatik, außerordentliche Professorin MIT bis 1980</a:t>
                      </a:r>
                    </a:p>
                  </a:txBody>
                  <a:tcPr/>
                </a:tc>
                <a:extLst>
                  <a:ext uri="{0D108BD9-81ED-4DB2-BD59-A6C34878D82A}">
                    <a16:rowId xmlns:a16="http://schemas.microsoft.com/office/drawing/2014/main" val="2961871023"/>
                  </a:ext>
                </a:extLst>
              </a:tr>
            </a:tbl>
          </a:graphicData>
        </a:graphic>
      </p:graphicFrame>
      <p:sp>
        <p:nvSpPr>
          <p:cNvPr id="3" name="Fußzeilenplatzhalter 2">
            <a:extLst>
              <a:ext uri="{FF2B5EF4-FFF2-40B4-BE49-F238E27FC236}">
                <a16:creationId xmlns:a16="http://schemas.microsoft.com/office/drawing/2014/main" id="{CE92A5B0-F545-4713-ADA4-E762FE44F9DB}"/>
              </a:ext>
            </a:extLst>
          </p:cNvPr>
          <p:cNvSpPr>
            <a:spLocks noGrp="1"/>
          </p:cNvSpPr>
          <p:nvPr>
            <p:ph type="ftr" sz="quarter" idx="11"/>
          </p:nvPr>
        </p:nvSpPr>
        <p:spPr/>
        <p:txBody>
          <a:bodyPr/>
          <a:lstStyle/>
          <a:p>
            <a:endParaRPr lang="de-DE"/>
          </a:p>
        </p:txBody>
      </p:sp>
    </p:spTree>
    <p:extLst>
      <p:ext uri="{BB962C8B-B14F-4D97-AF65-F5344CB8AC3E}">
        <p14:creationId xmlns:p14="http://schemas.microsoft.com/office/powerpoint/2010/main" val="33535927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platzhalter 3">
            <a:extLst>
              <a:ext uri="{FF2B5EF4-FFF2-40B4-BE49-F238E27FC236}">
                <a16:creationId xmlns:a16="http://schemas.microsoft.com/office/drawing/2014/main" id="{A3FB9C82-4C2C-48B7-BD55-B48AE886FA9D}"/>
              </a:ext>
            </a:extLst>
          </p:cNvPr>
          <p:cNvSpPr>
            <a:spLocks noGrp="1"/>
          </p:cNvSpPr>
          <p:nvPr>
            <p:ph type="body" sz="quarter" idx="13"/>
          </p:nvPr>
        </p:nvSpPr>
        <p:spPr/>
        <p:txBody>
          <a:bodyPr/>
          <a:lstStyle/>
          <a:p>
            <a:r>
              <a:rPr lang="de-DE" dirty="0"/>
              <a:t>Lebensläufe vom Frauen in MINT/STEM</a:t>
            </a:r>
          </a:p>
        </p:txBody>
      </p:sp>
      <p:sp>
        <p:nvSpPr>
          <p:cNvPr id="5" name="Textplatzhalter 4">
            <a:extLst>
              <a:ext uri="{FF2B5EF4-FFF2-40B4-BE49-F238E27FC236}">
                <a16:creationId xmlns:a16="http://schemas.microsoft.com/office/drawing/2014/main" id="{DFD728CF-B14A-4E8B-98F1-14B22CD1AF03}"/>
              </a:ext>
            </a:extLst>
          </p:cNvPr>
          <p:cNvSpPr>
            <a:spLocks noGrp="1"/>
          </p:cNvSpPr>
          <p:nvPr>
            <p:ph type="body" sz="quarter" idx="22"/>
          </p:nvPr>
        </p:nvSpPr>
        <p:spPr/>
        <p:txBody>
          <a:bodyPr/>
          <a:lstStyle/>
          <a:p>
            <a:endParaRPr lang="de-DE"/>
          </a:p>
        </p:txBody>
      </p:sp>
      <p:sp>
        <p:nvSpPr>
          <p:cNvPr id="6" name="Textfeld 5">
            <a:extLst>
              <a:ext uri="{FF2B5EF4-FFF2-40B4-BE49-F238E27FC236}">
                <a16:creationId xmlns:a16="http://schemas.microsoft.com/office/drawing/2014/main" id="{BCAC55FB-8C25-4AD0-9D06-48541C8B21C4}"/>
              </a:ext>
            </a:extLst>
          </p:cNvPr>
          <p:cNvSpPr txBox="1"/>
          <p:nvPr/>
        </p:nvSpPr>
        <p:spPr>
          <a:xfrm>
            <a:off x="5078027" y="3808520"/>
            <a:ext cx="5646198" cy="369332"/>
          </a:xfrm>
          <a:prstGeom prst="rect">
            <a:avLst/>
          </a:prstGeom>
          <a:noFill/>
        </p:spPr>
        <p:txBody>
          <a:bodyPr wrap="square" lIns="0" tIns="0" rIns="0" bIns="0" rtlCol="0">
            <a:spAutoFit/>
          </a:bodyPr>
          <a:lstStyle/>
          <a:p>
            <a:pPr algn="l"/>
            <a:r>
              <a:rPr lang="de-DE" sz="1200" dirty="0"/>
              <a:t>Maria </a:t>
            </a:r>
            <a:r>
              <a:rPr lang="de-DE" sz="1200" dirty="0" err="1"/>
              <a:t>Göppert-Mayer+DoraWehage+Irmgard</a:t>
            </a:r>
            <a:r>
              <a:rPr lang="de-DE" sz="1200" dirty="0"/>
              <a:t> </a:t>
            </a:r>
            <a:r>
              <a:rPr lang="de-DE" sz="1200" dirty="0" err="1"/>
              <a:t>Lotz+Ingeborg</a:t>
            </a:r>
            <a:r>
              <a:rPr lang="de-DE" sz="1200" dirty="0"/>
              <a:t> </a:t>
            </a:r>
            <a:r>
              <a:rPr lang="de-DE" sz="1200" dirty="0" err="1"/>
              <a:t>Ginzel+Marie-Luise</a:t>
            </a:r>
            <a:r>
              <a:rPr lang="de-DE" sz="1200" dirty="0"/>
              <a:t> </a:t>
            </a:r>
            <a:r>
              <a:rPr lang="de-DE" sz="1200" dirty="0" err="1"/>
              <a:t>Schluckebier+Melitta</a:t>
            </a:r>
            <a:r>
              <a:rPr lang="de-DE" sz="1200" dirty="0"/>
              <a:t> </a:t>
            </a:r>
            <a:r>
              <a:rPr lang="de-DE" sz="1200" dirty="0" err="1"/>
              <a:t>Schiller+Ruth</a:t>
            </a:r>
            <a:r>
              <a:rPr lang="de-DE" sz="1200" dirty="0"/>
              <a:t> </a:t>
            </a:r>
            <a:r>
              <a:rPr lang="de-DE" sz="1200" dirty="0" err="1"/>
              <a:t>Proksch+Cäcilie</a:t>
            </a:r>
            <a:r>
              <a:rPr lang="de-DE" sz="1200" dirty="0"/>
              <a:t> </a:t>
            </a:r>
            <a:r>
              <a:rPr lang="de-DE" sz="1200" dirty="0" err="1"/>
              <a:t>Fröhlich+Edel-Agathe</a:t>
            </a:r>
            <a:r>
              <a:rPr lang="de-DE" sz="1200" dirty="0"/>
              <a:t> Neumann</a:t>
            </a:r>
          </a:p>
        </p:txBody>
      </p:sp>
      <p:sp>
        <p:nvSpPr>
          <p:cNvPr id="2" name="Fußzeilenplatzhalter 1">
            <a:extLst>
              <a:ext uri="{FF2B5EF4-FFF2-40B4-BE49-F238E27FC236}">
                <a16:creationId xmlns:a16="http://schemas.microsoft.com/office/drawing/2014/main" id="{CF9F5D9D-44F7-4FA3-B27D-A173C7BDC283}"/>
              </a:ext>
            </a:extLst>
          </p:cNvPr>
          <p:cNvSpPr>
            <a:spLocks noGrp="1"/>
          </p:cNvSpPr>
          <p:nvPr>
            <p:ph type="ftr" sz="quarter" idx="24"/>
          </p:nvPr>
        </p:nvSpPr>
        <p:spPr/>
        <p:txBody>
          <a:bodyPr/>
          <a:lstStyle/>
          <a:p>
            <a:endParaRPr lang="de-DE" dirty="0"/>
          </a:p>
        </p:txBody>
      </p:sp>
    </p:spTree>
    <p:extLst>
      <p:ext uri="{BB962C8B-B14F-4D97-AF65-F5344CB8AC3E}">
        <p14:creationId xmlns:p14="http://schemas.microsoft.com/office/powerpoint/2010/main" val="27466260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6E956FF-6D5F-A6DA-C4F6-34B0AF94748B}"/>
              </a:ext>
            </a:extLst>
          </p:cNvPr>
          <p:cNvSpPr>
            <a:spLocks noGrp="1"/>
          </p:cNvSpPr>
          <p:nvPr>
            <p:ph type="title"/>
          </p:nvPr>
        </p:nvSpPr>
        <p:spPr/>
        <p:txBody>
          <a:bodyPr/>
          <a:lstStyle/>
          <a:p>
            <a:r>
              <a:rPr lang="de-DE" dirty="0"/>
              <a:t>Maria </a:t>
            </a:r>
            <a:r>
              <a:rPr lang="de-DE" dirty="0" err="1"/>
              <a:t>Göppert</a:t>
            </a:r>
            <a:r>
              <a:rPr lang="de-DE" dirty="0"/>
              <a:t>-Mayer</a:t>
            </a:r>
          </a:p>
        </p:txBody>
      </p:sp>
      <p:sp>
        <p:nvSpPr>
          <p:cNvPr id="3" name="Inhaltsplatzhalter 2">
            <a:extLst>
              <a:ext uri="{FF2B5EF4-FFF2-40B4-BE49-F238E27FC236}">
                <a16:creationId xmlns:a16="http://schemas.microsoft.com/office/drawing/2014/main" id="{C57D2C16-30C5-8A1D-396E-D142BE8ABE7E}"/>
              </a:ext>
            </a:extLst>
          </p:cNvPr>
          <p:cNvSpPr>
            <a:spLocks noGrp="1"/>
          </p:cNvSpPr>
          <p:nvPr>
            <p:ph idx="1"/>
          </p:nvPr>
        </p:nvSpPr>
        <p:spPr/>
        <p:txBody>
          <a:bodyPr>
            <a:normAutofit fontScale="92500" lnSpcReduction="10000"/>
          </a:bodyPr>
          <a:lstStyle/>
          <a:p>
            <a:r>
              <a:rPr lang="de-DE" dirty="0"/>
              <a:t>1924 Studium Mathematik in Göttingen</a:t>
            </a:r>
          </a:p>
          <a:p>
            <a:r>
              <a:rPr lang="de-DE" dirty="0"/>
              <a:t>1927 Wechsel in die Physik</a:t>
            </a:r>
          </a:p>
          <a:p>
            <a:r>
              <a:rPr lang="de-DE" dirty="0"/>
              <a:t>1930 Promotion Theoretische Physik (Doppel-Photon-Prozesse)</a:t>
            </a:r>
          </a:p>
          <a:p>
            <a:r>
              <a:rPr lang="de-DE" dirty="0"/>
              <a:t>1931 nach Heirat Übersiedlung in die USA</a:t>
            </a:r>
          </a:p>
          <a:p>
            <a:r>
              <a:rPr lang="de-DE" dirty="0"/>
              <a:t>Tätigkeit als Deutschkorrespondentin für Physikprofessor</a:t>
            </a:r>
          </a:p>
          <a:p>
            <a:r>
              <a:rPr lang="de-DE" dirty="0"/>
              <a:t>Unentgeltliche Forschungstätigkeit</a:t>
            </a:r>
          </a:p>
          <a:p>
            <a:r>
              <a:rPr lang="de-DE" dirty="0"/>
              <a:t>Mitautorin Lehrbuch „Statistische Mechanik“</a:t>
            </a:r>
          </a:p>
          <a:p>
            <a:r>
              <a:rPr lang="de-DE" dirty="0"/>
              <a:t>1946 Professorin an der Chicagoer Universität</a:t>
            </a:r>
          </a:p>
          <a:p>
            <a:r>
              <a:rPr lang="de-DE" dirty="0"/>
              <a:t>Forschung auf dem Gebiet der Atomkerne</a:t>
            </a:r>
          </a:p>
          <a:p>
            <a:r>
              <a:rPr lang="de-DE" dirty="0"/>
              <a:t>1963 Nobelpreis mit Hans Jensen zur Schalenstruktur des Kerns</a:t>
            </a:r>
          </a:p>
        </p:txBody>
      </p:sp>
      <p:sp>
        <p:nvSpPr>
          <p:cNvPr id="4" name="Fußzeilenplatzhalter 3">
            <a:extLst>
              <a:ext uri="{FF2B5EF4-FFF2-40B4-BE49-F238E27FC236}">
                <a16:creationId xmlns:a16="http://schemas.microsoft.com/office/drawing/2014/main" id="{F354C800-78AD-4750-AB60-E6C7542B59DE}"/>
              </a:ext>
            </a:extLst>
          </p:cNvPr>
          <p:cNvSpPr>
            <a:spLocks noGrp="1"/>
          </p:cNvSpPr>
          <p:nvPr>
            <p:ph type="ftr" sz="quarter" idx="11"/>
          </p:nvPr>
        </p:nvSpPr>
        <p:spPr/>
        <p:txBody>
          <a:bodyPr/>
          <a:lstStyle/>
          <a:p>
            <a:endParaRPr lang="de-DE"/>
          </a:p>
        </p:txBody>
      </p:sp>
    </p:spTree>
    <p:extLst>
      <p:ext uri="{BB962C8B-B14F-4D97-AF65-F5344CB8AC3E}">
        <p14:creationId xmlns:p14="http://schemas.microsoft.com/office/powerpoint/2010/main" val="9410642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6AB9957-2EEA-F09C-3AB4-210F7920D981}"/>
              </a:ext>
            </a:extLst>
          </p:cNvPr>
          <p:cNvSpPr>
            <a:spLocks noGrp="1"/>
          </p:cNvSpPr>
          <p:nvPr>
            <p:ph type="title"/>
          </p:nvPr>
        </p:nvSpPr>
        <p:spPr/>
        <p:txBody>
          <a:bodyPr/>
          <a:lstStyle/>
          <a:p>
            <a:r>
              <a:rPr lang="de-DE" dirty="0"/>
              <a:t>Dora </a:t>
            </a:r>
            <a:r>
              <a:rPr lang="de-DE" dirty="0" err="1"/>
              <a:t>Wehage</a:t>
            </a:r>
            <a:endParaRPr lang="de-DE" dirty="0"/>
          </a:p>
        </p:txBody>
      </p:sp>
      <p:sp>
        <p:nvSpPr>
          <p:cNvPr id="3" name="Inhaltsplatzhalter 2">
            <a:extLst>
              <a:ext uri="{FF2B5EF4-FFF2-40B4-BE49-F238E27FC236}">
                <a16:creationId xmlns:a16="http://schemas.microsoft.com/office/drawing/2014/main" id="{9B617B69-06FD-7B1D-1DAB-712AA3BB8C26}"/>
              </a:ext>
            </a:extLst>
          </p:cNvPr>
          <p:cNvSpPr>
            <a:spLocks noGrp="1"/>
          </p:cNvSpPr>
          <p:nvPr>
            <p:ph idx="1"/>
          </p:nvPr>
        </p:nvSpPr>
        <p:spPr/>
        <p:txBody>
          <a:bodyPr/>
          <a:lstStyle/>
          <a:p>
            <a:r>
              <a:rPr lang="de-DE" dirty="0"/>
              <a:t>Lehramtsstaatsexamen</a:t>
            </a:r>
          </a:p>
          <a:p>
            <a:r>
              <a:rPr lang="de-DE" dirty="0"/>
              <a:t>Seit 1925 Mathematikerin am Heereswaffenamt in Berlin</a:t>
            </a:r>
          </a:p>
          <a:p>
            <a:r>
              <a:rPr lang="de-DE" dirty="0"/>
              <a:t>1928 Dissertation „ Verwendung des Planimeters zur Bestimmung mehrfacher Integrale und zur Integration partieller Differentialgleichungen“ TH Berlin</a:t>
            </a:r>
          </a:p>
          <a:p>
            <a:r>
              <a:rPr lang="de-DE" dirty="0"/>
              <a:t>Chefmathematikerin in Peenemünde</a:t>
            </a:r>
          </a:p>
          <a:p>
            <a:r>
              <a:rPr lang="de-DE" dirty="0"/>
              <a:t>1944/45 Berechnungen zur Einrichtung einer Behelfslüftung in Wiener Flaktürmen</a:t>
            </a:r>
          </a:p>
        </p:txBody>
      </p:sp>
      <p:sp>
        <p:nvSpPr>
          <p:cNvPr id="4" name="Fußzeilenplatzhalter 3">
            <a:extLst>
              <a:ext uri="{FF2B5EF4-FFF2-40B4-BE49-F238E27FC236}">
                <a16:creationId xmlns:a16="http://schemas.microsoft.com/office/drawing/2014/main" id="{FC700E9B-D45C-45FA-9943-380612D5C5E3}"/>
              </a:ext>
            </a:extLst>
          </p:cNvPr>
          <p:cNvSpPr>
            <a:spLocks noGrp="1"/>
          </p:cNvSpPr>
          <p:nvPr>
            <p:ph type="ftr" sz="quarter" idx="11"/>
          </p:nvPr>
        </p:nvSpPr>
        <p:spPr/>
        <p:txBody>
          <a:bodyPr/>
          <a:lstStyle/>
          <a:p>
            <a:endParaRPr lang="de-DE"/>
          </a:p>
        </p:txBody>
      </p:sp>
    </p:spTree>
    <p:extLst>
      <p:ext uri="{BB962C8B-B14F-4D97-AF65-F5344CB8AC3E}">
        <p14:creationId xmlns:p14="http://schemas.microsoft.com/office/powerpoint/2010/main" val="364975327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1905169-29BF-F5A8-36CD-058450304876}"/>
              </a:ext>
            </a:extLst>
          </p:cNvPr>
          <p:cNvSpPr>
            <a:spLocks noGrp="1"/>
          </p:cNvSpPr>
          <p:nvPr>
            <p:ph type="title"/>
          </p:nvPr>
        </p:nvSpPr>
        <p:spPr/>
        <p:txBody>
          <a:bodyPr/>
          <a:lstStyle/>
          <a:p>
            <a:r>
              <a:rPr lang="de-DE" dirty="0"/>
              <a:t>Irmgard Lotz, verh. Flügge </a:t>
            </a:r>
          </a:p>
        </p:txBody>
      </p:sp>
      <p:sp>
        <p:nvSpPr>
          <p:cNvPr id="3" name="Inhaltsplatzhalter 2">
            <a:extLst>
              <a:ext uri="{FF2B5EF4-FFF2-40B4-BE49-F238E27FC236}">
                <a16:creationId xmlns:a16="http://schemas.microsoft.com/office/drawing/2014/main" id="{8F330FF2-9724-C876-807D-4796F619F290}"/>
              </a:ext>
            </a:extLst>
          </p:cNvPr>
          <p:cNvSpPr>
            <a:spLocks noGrp="1"/>
          </p:cNvSpPr>
          <p:nvPr>
            <p:ph idx="1"/>
          </p:nvPr>
        </p:nvSpPr>
        <p:spPr/>
        <p:txBody>
          <a:bodyPr>
            <a:normAutofit/>
          </a:bodyPr>
          <a:lstStyle/>
          <a:p>
            <a:r>
              <a:rPr lang="de-DE" dirty="0"/>
              <a:t>1927 Diplomprüfung in Mathematik TH Hannover</a:t>
            </a:r>
          </a:p>
          <a:p>
            <a:r>
              <a:rPr lang="de-DE" dirty="0"/>
              <a:t>Wissenschaftliche Assistentin am Lehrstuhl praktische Mathematik und darstellende Geometrie</a:t>
            </a:r>
          </a:p>
          <a:p>
            <a:r>
              <a:rPr lang="de-DE" dirty="0"/>
              <a:t>1929  Promotion Mathematik über Wärmeleitung kreisförmiger Zylinder </a:t>
            </a:r>
          </a:p>
          <a:p>
            <a:r>
              <a:rPr lang="de-DE" dirty="0"/>
              <a:t>Tätigkeit am Kaiser-Wilhelm-Institut für Strömungsforschung in Göttingen</a:t>
            </a:r>
          </a:p>
          <a:p>
            <a:r>
              <a:rPr lang="de-DE" dirty="0"/>
              <a:t>1937 Lotz-Methode Verteilung des Auftriebs bei Flügeln</a:t>
            </a:r>
          </a:p>
          <a:p>
            <a:r>
              <a:rPr lang="de-DE" dirty="0"/>
              <a:t>Über Berlin, Paris nach Stanford (1948), dort Professur 1960</a:t>
            </a:r>
          </a:p>
          <a:p>
            <a:r>
              <a:rPr lang="de-DE" dirty="0"/>
              <a:t>Schuf Grundlagen zum Bau automatischer Steuerungssysteme</a:t>
            </a:r>
          </a:p>
        </p:txBody>
      </p:sp>
      <p:sp>
        <p:nvSpPr>
          <p:cNvPr id="4" name="Fußzeilenplatzhalter 3">
            <a:extLst>
              <a:ext uri="{FF2B5EF4-FFF2-40B4-BE49-F238E27FC236}">
                <a16:creationId xmlns:a16="http://schemas.microsoft.com/office/drawing/2014/main" id="{DB7E4CB2-0122-4046-B18B-1AA30421DE5E}"/>
              </a:ext>
            </a:extLst>
          </p:cNvPr>
          <p:cNvSpPr>
            <a:spLocks noGrp="1"/>
          </p:cNvSpPr>
          <p:nvPr>
            <p:ph type="ftr" sz="quarter" idx="11"/>
          </p:nvPr>
        </p:nvSpPr>
        <p:spPr/>
        <p:txBody>
          <a:bodyPr/>
          <a:lstStyle/>
          <a:p>
            <a:endParaRPr lang="de-DE"/>
          </a:p>
        </p:txBody>
      </p:sp>
    </p:spTree>
    <p:extLst>
      <p:ext uri="{BB962C8B-B14F-4D97-AF65-F5344CB8AC3E}">
        <p14:creationId xmlns:p14="http://schemas.microsoft.com/office/powerpoint/2010/main" val="42470734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F373CC4-78DA-886B-0F38-8CE46B44CF06}"/>
              </a:ext>
            </a:extLst>
          </p:cNvPr>
          <p:cNvSpPr>
            <a:spLocks noGrp="1"/>
          </p:cNvSpPr>
          <p:nvPr>
            <p:ph type="title"/>
          </p:nvPr>
        </p:nvSpPr>
        <p:spPr/>
        <p:txBody>
          <a:bodyPr/>
          <a:lstStyle/>
          <a:p>
            <a:r>
              <a:rPr lang="de-DE" dirty="0"/>
              <a:t>Ingeborg </a:t>
            </a:r>
            <a:r>
              <a:rPr lang="de-DE" dirty="0" err="1"/>
              <a:t>Ginzel</a:t>
            </a:r>
            <a:endParaRPr lang="de-DE" dirty="0"/>
          </a:p>
        </p:txBody>
      </p:sp>
      <p:sp>
        <p:nvSpPr>
          <p:cNvPr id="3" name="Inhaltsplatzhalter 2">
            <a:extLst>
              <a:ext uri="{FF2B5EF4-FFF2-40B4-BE49-F238E27FC236}">
                <a16:creationId xmlns:a16="http://schemas.microsoft.com/office/drawing/2014/main" id="{86A242ED-0140-5B8D-10A5-A1654A17987A}"/>
              </a:ext>
            </a:extLst>
          </p:cNvPr>
          <p:cNvSpPr>
            <a:spLocks noGrp="1"/>
          </p:cNvSpPr>
          <p:nvPr>
            <p:ph idx="1"/>
          </p:nvPr>
        </p:nvSpPr>
        <p:spPr/>
        <p:txBody>
          <a:bodyPr/>
          <a:lstStyle/>
          <a:p>
            <a:r>
              <a:rPr lang="de-DE" dirty="0"/>
              <a:t>1904 geboren</a:t>
            </a:r>
          </a:p>
          <a:p>
            <a:r>
              <a:rPr lang="de-DE" dirty="0"/>
              <a:t>1930 Promotion Mathematik TH Dresden „Die konforme Abbildung durch die Gammafunktion“</a:t>
            </a:r>
          </a:p>
          <a:p>
            <a:r>
              <a:rPr lang="de-DE" dirty="0"/>
              <a:t>Luftfahrtforschung, gemeinsame Publikation mit Essers zur Tragflügeltheorie  in Göttingen</a:t>
            </a:r>
          </a:p>
          <a:p>
            <a:r>
              <a:rPr lang="de-DE" dirty="0"/>
              <a:t>1949 </a:t>
            </a:r>
            <a:r>
              <a:rPr lang="de-DE" dirty="0" err="1"/>
              <a:t>Admirality</a:t>
            </a:r>
            <a:r>
              <a:rPr lang="de-DE" dirty="0"/>
              <a:t> Research Laboratory in </a:t>
            </a:r>
            <a:r>
              <a:rPr lang="de-DE" dirty="0" err="1"/>
              <a:t>Teddington</a:t>
            </a:r>
            <a:r>
              <a:rPr lang="de-DE" dirty="0"/>
              <a:t> (London)</a:t>
            </a:r>
          </a:p>
          <a:p>
            <a:r>
              <a:rPr lang="de-DE" dirty="0"/>
              <a:t>1953 Senior Engineer Flight </a:t>
            </a:r>
            <a:r>
              <a:rPr lang="de-DE" dirty="0" err="1"/>
              <a:t>Vehicles</a:t>
            </a:r>
            <a:r>
              <a:rPr lang="de-DE" dirty="0"/>
              <a:t> Research Department (Flugzeugindustrie Bomber und Aufklärer für die US-Luftwaffe)</a:t>
            </a:r>
          </a:p>
        </p:txBody>
      </p:sp>
      <p:sp>
        <p:nvSpPr>
          <p:cNvPr id="4" name="Fußzeilenplatzhalter 3">
            <a:extLst>
              <a:ext uri="{FF2B5EF4-FFF2-40B4-BE49-F238E27FC236}">
                <a16:creationId xmlns:a16="http://schemas.microsoft.com/office/drawing/2014/main" id="{42F9596C-944F-420E-85FB-BC881D32D1BF}"/>
              </a:ext>
            </a:extLst>
          </p:cNvPr>
          <p:cNvSpPr>
            <a:spLocks noGrp="1"/>
          </p:cNvSpPr>
          <p:nvPr>
            <p:ph type="ftr" sz="quarter" idx="11"/>
          </p:nvPr>
        </p:nvSpPr>
        <p:spPr/>
        <p:txBody>
          <a:bodyPr/>
          <a:lstStyle/>
          <a:p>
            <a:endParaRPr lang="de-DE"/>
          </a:p>
        </p:txBody>
      </p:sp>
    </p:spTree>
    <p:extLst>
      <p:ext uri="{BB962C8B-B14F-4D97-AF65-F5344CB8AC3E}">
        <p14:creationId xmlns:p14="http://schemas.microsoft.com/office/powerpoint/2010/main" val="290295606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90CFAD5-0531-B9EF-F69D-2F0B72C32B8D}"/>
              </a:ext>
            </a:extLst>
          </p:cNvPr>
          <p:cNvSpPr>
            <a:spLocks noGrp="1"/>
          </p:cNvSpPr>
          <p:nvPr>
            <p:ph type="title"/>
          </p:nvPr>
        </p:nvSpPr>
        <p:spPr/>
        <p:txBody>
          <a:bodyPr/>
          <a:lstStyle/>
          <a:p>
            <a:r>
              <a:rPr lang="de-DE" dirty="0"/>
              <a:t>Marie-Luise Schluckebier</a:t>
            </a:r>
          </a:p>
        </p:txBody>
      </p:sp>
      <p:sp>
        <p:nvSpPr>
          <p:cNvPr id="3" name="Inhaltsplatzhalter 2">
            <a:extLst>
              <a:ext uri="{FF2B5EF4-FFF2-40B4-BE49-F238E27FC236}">
                <a16:creationId xmlns:a16="http://schemas.microsoft.com/office/drawing/2014/main" id="{314926FF-20E0-6261-408F-0CF5AA98D0B4}"/>
              </a:ext>
            </a:extLst>
          </p:cNvPr>
          <p:cNvSpPr>
            <a:spLocks noGrp="1"/>
          </p:cNvSpPr>
          <p:nvPr>
            <p:ph idx="1"/>
          </p:nvPr>
        </p:nvSpPr>
        <p:spPr/>
        <p:txBody>
          <a:bodyPr/>
          <a:lstStyle/>
          <a:p>
            <a:r>
              <a:rPr lang="de-DE" dirty="0"/>
              <a:t>22. Mai 1903 geboren in Berlin</a:t>
            </a:r>
          </a:p>
          <a:p>
            <a:r>
              <a:rPr lang="de-DE" dirty="0"/>
              <a:t>1935 Promotion Bonn Mathematik</a:t>
            </a:r>
          </a:p>
          <a:p>
            <a:r>
              <a:rPr lang="de-DE" dirty="0"/>
              <a:t>1938 bis 1945 Tätigkeit Abt. Ballistik der Reichluftfahrtforschungsanstalt in Braunschweig</a:t>
            </a:r>
          </a:p>
          <a:p>
            <a:r>
              <a:rPr lang="de-DE" dirty="0"/>
              <a:t>1945 Verbleib in Deutschland und Schwierigkeit Tätigkeit zu finden, da Kriegsforschung verboten war</a:t>
            </a:r>
          </a:p>
        </p:txBody>
      </p:sp>
      <p:sp>
        <p:nvSpPr>
          <p:cNvPr id="4" name="Fußzeilenplatzhalter 3">
            <a:extLst>
              <a:ext uri="{FF2B5EF4-FFF2-40B4-BE49-F238E27FC236}">
                <a16:creationId xmlns:a16="http://schemas.microsoft.com/office/drawing/2014/main" id="{29A8D6AE-2140-44C6-85FC-B695D29499C2}"/>
              </a:ext>
            </a:extLst>
          </p:cNvPr>
          <p:cNvSpPr>
            <a:spLocks noGrp="1"/>
          </p:cNvSpPr>
          <p:nvPr>
            <p:ph type="ftr" sz="quarter" idx="11"/>
          </p:nvPr>
        </p:nvSpPr>
        <p:spPr/>
        <p:txBody>
          <a:bodyPr/>
          <a:lstStyle/>
          <a:p>
            <a:endParaRPr lang="de-DE"/>
          </a:p>
        </p:txBody>
      </p:sp>
    </p:spTree>
    <p:extLst>
      <p:ext uri="{BB962C8B-B14F-4D97-AF65-F5344CB8AC3E}">
        <p14:creationId xmlns:p14="http://schemas.microsoft.com/office/powerpoint/2010/main" val="23304641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BEA9332-7161-DF8A-8961-B0C5D32BA5B4}"/>
              </a:ext>
            </a:extLst>
          </p:cNvPr>
          <p:cNvSpPr>
            <a:spLocks noGrp="1"/>
          </p:cNvSpPr>
          <p:nvPr>
            <p:ph type="title"/>
          </p:nvPr>
        </p:nvSpPr>
        <p:spPr/>
        <p:txBody>
          <a:bodyPr/>
          <a:lstStyle/>
          <a:p>
            <a:r>
              <a:rPr lang="de-DE" dirty="0"/>
              <a:t>Melitta Schiller, verh. Schenk von Stauffenberg</a:t>
            </a:r>
          </a:p>
        </p:txBody>
      </p:sp>
      <p:sp>
        <p:nvSpPr>
          <p:cNvPr id="3" name="Inhaltsplatzhalter 2">
            <a:extLst>
              <a:ext uri="{FF2B5EF4-FFF2-40B4-BE49-F238E27FC236}">
                <a16:creationId xmlns:a16="http://schemas.microsoft.com/office/drawing/2014/main" id="{41B6CF47-2647-CBFE-800E-2C262DF9CF6E}"/>
              </a:ext>
            </a:extLst>
          </p:cNvPr>
          <p:cNvSpPr>
            <a:spLocks noGrp="1"/>
          </p:cNvSpPr>
          <p:nvPr>
            <p:ph idx="1"/>
          </p:nvPr>
        </p:nvSpPr>
        <p:spPr/>
        <p:txBody>
          <a:bodyPr>
            <a:normAutofit/>
          </a:bodyPr>
          <a:lstStyle/>
          <a:p>
            <a:r>
              <a:rPr lang="de-DE" dirty="0"/>
              <a:t>1927 Diplom Ing. TH München Mathematik, Physik, Flugmechanik</a:t>
            </a:r>
          </a:p>
          <a:p>
            <a:r>
              <a:rPr lang="de-DE" dirty="0"/>
              <a:t>Forschung an der Deutschen Versuchsanstalt für Luftfahrt in Berlin Adlershof  Flugmechanik und Luftschrauben</a:t>
            </a:r>
          </a:p>
          <a:p>
            <a:r>
              <a:rPr lang="de-DE" dirty="0"/>
              <a:t>Ausbildung zur Flugzeugführerin</a:t>
            </a:r>
          </a:p>
          <a:p>
            <a:r>
              <a:rPr lang="de-DE" dirty="0"/>
              <a:t>1936 Entlassung und Wechsel zu den Askania Werken in Berlin Friedenau, Arbeit an Navigations- und Steuerungssystemen von Flugbooten</a:t>
            </a:r>
          </a:p>
          <a:p>
            <a:r>
              <a:rPr lang="de-DE" dirty="0"/>
              <a:t>1937 zur Flugkapitänin ernannt</a:t>
            </a:r>
          </a:p>
          <a:p>
            <a:r>
              <a:rPr lang="de-DE" dirty="0"/>
              <a:t>1939 Versetzung zur Erprobungsstelle Luftwaffe Rechlin, eigene mathematische Auswertung ihrer Testflüge</a:t>
            </a:r>
          </a:p>
          <a:p>
            <a:r>
              <a:rPr lang="de-DE" dirty="0"/>
              <a:t>Seit 1942 Technische Akademie der Luftwaffe Berlin Gatow</a:t>
            </a:r>
          </a:p>
          <a:p>
            <a:r>
              <a:rPr lang="de-DE" dirty="0"/>
              <a:t>Seit 1943 Arbeit an einer Dissertation TH Berlin (vermutlich nicht vollendet)</a:t>
            </a:r>
          </a:p>
        </p:txBody>
      </p:sp>
      <p:sp>
        <p:nvSpPr>
          <p:cNvPr id="4" name="Fußzeilenplatzhalter 3">
            <a:extLst>
              <a:ext uri="{FF2B5EF4-FFF2-40B4-BE49-F238E27FC236}">
                <a16:creationId xmlns:a16="http://schemas.microsoft.com/office/drawing/2014/main" id="{F25382AE-B3EC-496E-B557-3A74B2FA25A4}"/>
              </a:ext>
            </a:extLst>
          </p:cNvPr>
          <p:cNvSpPr>
            <a:spLocks noGrp="1"/>
          </p:cNvSpPr>
          <p:nvPr>
            <p:ph type="ftr" sz="quarter" idx="11"/>
          </p:nvPr>
        </p:nvSpPr>
        <p:spPr/>
        <p:txBody>
          <a:bodyPr/>
          <a:lstStyle/>
          <a:p>
            <a:endParaRPr lang="de-DE"/>
          </a:p>
        </p:txBody>
      </p:sp>
    </p:spTree>
    <p:extLst>
      <p:ext uri="{BB962C8B-B14F-4D97-AF65-F5344CB8AC3E}">
        <p14:creationId xmlns:p14="http://schemas.microsoft.com/office/powerpoint/2010/main" val="186805844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EBD57B0-1037-8108-3644-A41099E299EF}"/>
              </a:ext>
            </a:extLst>
          </p:cNvPr>
          <p:cNvSpPr>
            <a:spLocks noGrp="1"/>
          </p:cNvSpPr>
          <p:nvPr>
            <p:ph type="title"/>
          </p:nvPr>
        </p:nvSpPr>
        <p:spPr/>
        <p:txBody>
          <a:bodyPr/>
          <a:lstStyle/>
          <a:p>
            <a:r>
              <a:rPr lang="de-DE" dirty="0"/>
              <a:t>Ruth Proksch</a:t>
            </a:r>
          </a:p>
        </p:txBody>
      </p:sp>
      <p:sp>
        <p:nvSpPr>
          <p:cNvPr id="3" name="Inhaltsplatzhalter 2">
            <a:extLst>
              <a:ext uri="{FF2B5EF4-FFF2-40B4-BE49-F238E27FC236}">
                <a16:creationId xmlns:a16="http://schemas.microsoft.com/office/drawing/2014/main" id="{1351B80F-9BF6-D63F-E9C7-AE2EA14604C1}"/>
              </a:ext>
            </a:extLst>
          </p:cNvPr>
          <p:cNvSpPr>
            <a:spLocks noGrp="1"/>
          </p:cNvSpPr>
          <p:nvPr>
            <p:ph idx="1"/>
          </p:nvPr>
        </p:nvSpPr>
        <p:spPr/>
        <p:txBody>
          <a:bodyPr/>
          <a:lstStyle/>
          <a:p>
            <a:r>
              <a:rPr lang="de-DE" dirty="0"/>
              <a:t>Lehramtsstaatsexamen Mathematik, Physik, Chemie</a:t>
            </a:r>
          </a:p>
          <a:p>
            <a:r>
              <a:rPr lang="de-DE" dirty="0"/>
              <a:t>Ab 1939 Fieseler Flugzeugwerke in Kassel</a:t>
            </a:r>
          </a:p>
          <a:p>
            <a:r>
              <a:rPr lang="de-DE" dirty="0"/>
              <a:t>Anteil an der Entwicklung der Flugzeuge Fieseler Storch</a:t>
            </a:r>
          </a:p>
          <a:p>
            <a:r>
              <a:rPr lang="de-DE" dirty="0"/>
              <a:t>1943 Promotion TH Breslau </a:t>
            </a:r>
          </a:p>
          <a:p>
            <a:r>
              <a:rPr lang="de-DE" dirty="0"/>
              <a:t>1945 Verbleib in Deutschland</a:t>
            </a:r>
          </a:p>
          <a:p>
            <a:r>
              <a:rPr lang="de-DE" dirty="0"/>
              <a:t>Studienrätin, Schulleiterin</a:t>
            </a:r>
          </a:p>
          <a:p>
            <a:r>
              <a:rPr lang="de-DE" dirty="0"/>
              <a:t>Professorin für Mathematik und Mathematikdidaktik in Hannover</a:t>
            </a:r>
          </a:p>
        </p:txBody>
      </p:sp>
      <p:sp>
        <p:nvSpPr>
          <p:cNvPr id="4" name="Fußzeilenplatzhalter 3">
            <a:extLst>
              <a:ext uri="{FF2B5EF4-FFF2-40B4-BE49-F238E27FC236}">
                <a16:creationId xmlns:a16="http://schemas.microsoft.com/office/drawing/2014/main" id="{15BE44B1-C1C9-4F88-AE16-789B52589B71}"/>
              </a:ext>
            </a:extLst>
          </p:cNvPr>
          <p:cNvSpPr>
            <a:spLocks noGrp="1"/>
          </p:cNvSpPr>
          <p:nvPr>
            <p:ph type="ftr" sz="quarter" idx="11"/>
          </p:nvPr>
        </p:nvSpPr>
        <p:spPr/>
        <p:txBody>
          <a:bodyPr/>
          <a:lstStyle/>
          <a:p>
            <a:endParaRPr lang="de-DE"/>
          </a:p>
        </p:txBody>
      </p:sp>
    </p:spTree>
    <p:extLst>
      <p:ext uri="{BB962C8B-B14F-4D97-AF65-F5344CB8AC3E}">
        <p14:creationId xmlns:p14="http://schemas.microsoft.com/office/powerpoint/2010/main" val="39465986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96D05EA-9B8C-4568-A638-C5ADFE896CEA}"/>
              </a:ext>
            </a:extLst>
          </p:cNvPr>
          <p:cNvSpPr>
            <a:spLocks noGrp="1"/>
          </p:cNvSpPr>
          <p:nvPr>
            <p:ph type="title"/>
          </p:nvPr>
        </p:nvSpPr>
        <p:spPr/>
        <p:txBody>
          <a:bodyPr/>
          <a:lstStyle/>
          <a:p>
            <a:r>
              <a:rPr lang="de-DE" dirty="0"/>
              <a:t>Vorwort</a:t>
            </a:r>
          </a:p>
        </p:txBody>
      </p:sp>
      <p:sp>
        <p:nvSpPr>
          <p:cNvPr id="3" name="Inhaltsplatzhalter 2">
            <a:extLst>
              <a:ext uri="{FF2B5EF4-FFF2-40B4-BE49-F238E27FC236}">
                <a16:creationId xmlns:a16="http://schemas.microsoft.com/office/drawing/2014/main" id="{DB523A99-4400-4E2B-936F-135A6F34EBF5}"/>
              </a:ext>
            </a:extLst>
          </p:cNvPr>
          <p:cNvSpPr>
            <a:spLocks noGrp="1"/>
          </p:cNvSpPr>
          <p:nvPr>
            <p:ph idx="1"/>
          </p:nvPr>
        </p:nvSpPr>
        <p:spPr/>
        <p:txBody>
          <a:bodyPr/>
          <a:lstStyle/>
          <a:p>
            <a:pPr marL="0" indent="0">
              <a:buNone/>
            </a:pPr>
            <a:r>
              <a:rPr lang="de-DE" sz="2400" dirty="0"/>
              <a:t>Liebe Lesende,</a:t>
            </a:r>
          </a:p>
          <a:p>
            <a:pPr marL="0" indent="0">
              <a:buNone/>
            </a:pPr>
            <a:r>
              <a:rPr lang="de-DE" sz="2400" dirty="0"/>
              <a:t>Diese Folien habe ich für Sie zusammengestellt:</a:t>
            </a:r>
          </a:p>
          <a:p>
            <a:pPr marL="285750" indent="-285750">
              <a:buFont typeface="Arial" panose="020B0604020202020204" pitchFamily="34" charset="0"/>
              <a:buChar char="•"/>
            </a:pPr>
            <a:r>
              <a:rPr lang="de-DE" sz="2400" dirty="0"/>
              <a:t>Zur Verwendung im Unterricht</a:t>
            </a:r>
          </a:p>
          <a:p>
            <a:pPr marL="285750" indent="-285750">
              <a:buFont typeface="Arial" panose="020B0604020202020204" pitchFamily="34" charset="0"/>
              <a:buChar char="•"/>
            </a:pPr>
            <a:r>
              <a:rPr lang="de-DE" sz="2400" dirty="0"/>
              <a:t>Zur eigenen Weiterbildung</a:t>
            </a:r>
          </a:p>
          <a:p>
            <a:pPr marL="285750" indent="-285750">
              <a:buFont typeface="Arial" panose="020B0604020202020204" pitchFamily="34" charset="0"/>
              <a:buChar char="•"/>
            </a:pPr>
            <a:r>
              <a:rPr lang="de-DE" sz="2400" dirty="0"/>
              <a:t>Als Impulse für die eigene Recherche.</a:t>
            </a:r>
          </a:p>
          <a:p>
            <a:pPr marL="0" indent="0">
              <a:buNone/>
            </a:pPr>
            <a:r>
              <a:rPr lang="de-DE" sz="2400" dirty="0"/>
              <a:t>Die Unvollständigkeit ist gewollt. Fehler und Verkürzungen der Inhalte sind möglich.</a:t>
            </a:r>
          </a:p>
          <a:p>
            <a:pPr marL="0" indent="0">
              <a:buNone/>
            </a:pPr>
            <a:r>
              <a:rPr lang="de-DE" sz="2400" dirty="0"/>
              <a:t>Hinweise von Ihnen sind willkommen!</a:t>
            </a:r>
          </a:p>
        </p:txBody>
      </p:sp>
      <p:sp>
        <p:nvSpPr>
          <p:cNvPr id="4" name="Fußzeilenplatzhalter 3">
            <a:extLst>
              <a:ext uri="{FF2B5EF4-FFF2-40B4-BE49-F238E27FC236}">
                <a16:creationId xmlns:a16="http://schemas.microsoft.com/office/drawing/2014/main" id="{82D7EBED-195F-47E7-8DAB-555D312A2D2B}"/>
              </a:ext>
            </a:extLst>
          </p:cNvPr>
          <p:cNvSpPr>
            <a:spLocks noGrp="1"/>
          </p:cNvSpPr>
          <p:nvPr>
            <p:ph type="ftr" sz="quarter" idx="11"/>
          </p:nvPr>
        </p:nvSpPr>
        <p:spPr/>
        <p:txBody>
          <a:bodyPr/>
          <a:lstStyle/>
          <a:p>
            <a:endParaRPr lang="de-DE" dirty="0"/>
          </a:p>
        </p:txBody>
      </p:sp>
    </p:spTree>
    <p:extLst>
      <p:ext uri="{BB962C8B-B14F-4D97-AF65-F5344CB8AC3E}">
        <p14:creationId xmlns:p14="http://schemas.microsoft.com/office/powerpoint/2010/main" val="293605314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B672437-A591-E06B-6DF8-8D45D804FBD9}"/>
              </a:ext>
            </a:extLst>
          </p:cNvPr>
          <p:cNvSpPr>
            <a:spLocks noGrp="1"/>
          </p:cNvSpPr>
          <p:nvPr>
            <p:ph type="title"/>
          </p:nvPr>
        </p:nvSpPr>
        <p:spPr/>
        <p:txBody>
          <a:bodyPr>
            <a:normAutofit/>
          </a:bodyPr>
          <a:lstStyle/>
          <a:p>
            <a:r>
              <a:rPr lang="de-DE" dirty="0"/>
              <a:t>Cäcilie Fröhlich</a:t>
            </a:r>
          </a:p>
        </p:txBody>
      </p:sp>
      <p:sp>
        <p:nvSpPr>
          <p:cNvPr id="3" name="Inhaltsplatzhalter 2">
            <a:extLst>
              <a:ext uri="{FF2B5EF4-FFF2-40B4-BE49-F238E27FC236}">
                <a16:creationId xmlns:a16="http://schemas.microsoft.com/office/drawing/2014/main" id="{B41D36E5-E33D-9787-7738-99A820CE4482}"/>
              </a:ext>
            </a:extLst>
          </p:cNvPr>
          <p:cNvSpPr>
            <a:spLocks noGrp="1"/>
          </p:cNvSpPr>
          <p:nvPr>
            <p:ph idx="1"/>
          </p:nvPr>
        </p:nvSpPr>
        <p:spPr/>
        <p:txBody>
          <a:bodyPr>
            <a:normAutofit/>
          </a:bodyPr>
          <a:lstStyle/>
          <a:p>
            <a:r>
              <a:rPr lang="de-DE" dirty="0"/>
              <a:t>1925 Promotion Universität Bonn „Die konformen Transformationen im dreidimensionalen Raum“</a:t>
            </a:r>
          </a:p>
          <a:p>
            <a:r>
              <a:rPr lang="de-DE" dirty="0"/>
              <a:t>Lehramtsstaatsexamen Mathematik und Physik</a:t>
            </a:r>
          </a:p>
          <a:p>
            <a:r>
              <a:rPr lang="de-DE" dirty="0"/>
              <a:t>Unterrichtet Mädchen und Ingenieure</a:t>
            </a:r>
          </a:p>
          <a:p>
            <a:r>
              <a:rPr lang="de-DE" dirty="0"/>
              <a:t>1929-1937 Wissenschaftlich-technische Assistentin in AEG-Maschinenfabrik Berlin Wedding (</a:t>
            </a:r>
            <a:r>
              <a:rPr lang="de-DE" dirty="0" err="1"/>
              <a:t>Brunnenstrasse</a:t>
            </a:r>
            <a:r>
              <a:rPr lang="de-DE" dirty="0"/>
              <a:t>)</a:t>
            </a:r>
          </a:p>
          <a:p>
            <a:r>
              <a:rPr lang="de-DE" dirty="0"/>
              <a:t>1933  Beraterin des Vorstandes der AEG</a:t>
            </a:r>
          </a:p>
          <a:p>
            <a:r>
              <a:rPr lang="de-DE" dirty="0"/>
              <a:t>Emigration als Jüdin nach Belgien 1937, Frankreich, Portugal, USA 1941</a:t>
            </a:r>
          </a:p>
          <a:p>
            <a:r>
              <a:rPr lang="de-DE" dirty="0"/>
              <a:t>City College New York  Dozentin Angewandte Mathematik, Elektrotechnik USA</a:t>
            </a:r>
          </a:p>
          <a:p>
            <a:r>
              <a:rPr lang="de-DE" dirty="0"/>
              <a:t>Ab 1950 ordentliche Professorin</a:t>
            </a:r>
          </a:p>
        </p:txBody>
      </p:sp>
      <p:sp>
        <p:nvSpPr>
          <p:cNvPr id="4" name="Fußzeilenplatzhalter 3">
            <a:extLst>
              <a:ext uri="{FF2B5EF4-FFF2-40B4-BE49-F238E27FC236}">
                <a16:creationId xmlns:a16="http://schemas.microsoft.com/office/drawing/2014/main" id="{95FB3135-E413-457E-A574-D308D8412F32}"/>
              </a:ext>
            </a:extLst>
          </p:cNvPr>
          <p:cNvSpPr>
            <a:spLocks noGrp="1"/>
          </p:cNvSpPr>
          <p:nvPr>
            <p:ph type="ftr" sz="quarter" idx="11"/>
          </p:nvPr>
        </p:nvSpPr>
        <p:spPr/>
        <p:txBody>
          <a:bodyPr/>
          <a:lstStyle/>
          <a:p>
            <a:endParaRPr lang="de-DE"/>
          </a:p>
        </p:txBody>
      </p:sp>
    </p:spTree>
    <p:extLst>
      <p:ext uri="{BB962C8B-B14F-4D97-AF65-F5344CB8AC3E}">
        <p14:creationId xmlns:p14="http://schemas.microsoft.com/office/powerpoint/2010/main" val="400230812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457A640-B645-6D78-F4C4-CB099100D60F}"/>
              </a:ext>
            </a:extLst>
          </p:cNvPr>
          <p:cNvSpPr>
            <a:spLocks noGrp="1"/>
          </p:cNvSpPr>
          <p:nvPr>
            <p:ph type="title"/>
          </p:nvPr>
        </p:nvSpPr>
        <p:spPr/>
        <p:txBody>
          <a:bodyPr/>
          <a:lstStyle/>
          <a:p>
            <a:r>
              <a:rPr lang="de-DE" dirty="0"/>
              <a:t>Edel-Agathe Neumann</a:t>
            </a:r>
          </a:p>
        </p:txBody>
      </p:sp>
      <p:sp>
        <p:nvSpPr>
          <p:cNvPr id="3" name="Inhaltsplatzhalter 2">
            <a:extLst>
              <a:ext uri="{FF2B5EF4-FFF2-40B4-BE49-F238E27FC236}">
                <a16:creationId xmlns:a16="http://schemas.microsoft.com/office/drawing/2014/main" id="{C2EA537A-E016-E716-673D-EC59BE1397FA}"/>
              </a:ext>
            </a:extLst>
          </p:cNvPr>
          <p:cNvSpPr>
            <a:spLocks noGrp="1"/>
          </p:cNvSpPr>
          <p:nvPr>
            <p:ph idx="1"/>
          </p:nvPr>
        </p:nvSpPr>
        <p:spPr/>
        <p:txBody>
          <a:bodyPr>
            <a:normAutofit/>
          </a:bodyPr>
          <a:lstStyle/>
          <a:p>
            <a:r>
              <a:rPr lang="de-DE" dirty="0"/>
              <a:t>1925 Abitur Westendschule Charlottenburg </a:t>
            </a:r>
          </a:p>
          <a:p>
            <a:r>
              <a:rPr lang="de-DE" dirty="0"/>
              <a:t>1930 Promotion Physik Universität Berlin</a:t>
            </a:r>
          </a:p>
          <a:p>
            <a:r>
              <a:rPr lang="de-DE" dirty="0"/>
              <a:t>1931-33 AEG Forschungsinstitut Berlin-Reinickendorf</a:t>
            </a:r>
          </a:p>
          <a:p>
            <a:r>
              <a:rPr lang="de-DE" dirty="0"/>
              <a:t>Publikation „Die elektrolytische Erzeugung von Eisenblechen und ihre Eignung als Elektrobleche“</a:t>
            </a:r>
          </a:p>
          <a:p>
            <a:r>
              <a:rPr lang="de-DE" dirty="0"/>
              <a:t>Mitarbeit am Heinrich-Hertz-Institut TH Berlin 1932/33</a:t>
            </a:r>
          </a:p>
          <a:p>
            <a:r>
              <a:rPr lang="de-DE" dirty="0"/>
              <a:t>Ab 1934 Radio AG S. Loewe</a:t>
            </a:r>
          </a:p>
          <a:p>
            <a:r>
              <a:rPr lang="de-DE" dirty="0"/>
              <a:t>Emigration nach London</a:t>
            </a:r>
          </a:p>
          <a:p>
            <a:r>
              <a:rPr lang="de-DE" dirty="0"/>
              <a:t>Patente auf dem Gebiet der Fernsehübertragung</a:t>
            </a:r>
          </a:p>
        </p:txBody>
      </p:sp>
      <p:sp>
        <p:nvSpPr>
          <p:cNvPr id="4" name="Fußzeilenplatzhalter 3">
            <a:extLst>
              <a:ext uri="{FF2B5EF4-FFF2-40B4-BE49-F238E27FC236}">
                <a16:creationId xmlns:a16="http://schemas.microsoft.com/office/drawing/2014/main" id="{20BCD3EC-3DBA-404F-8AE9-97E016B19CFD}"/>
              </a:ext>
            </a:extLst>
          </p:cNvPr>
          <p:cNvSpPr>
            <a:spLocks noGrp="1"/>
          </p:cNvSpPr>
          <p:nvPr>
            <p:ph type="ftr" sz="quarter" idx="11"/>
          </p:nvPr>
        </p:nvSpPr>
        <p:spPr/>
        <p:txBody>
          <a:bodyPr/>
          <a:lstStyle/>
          <a:p>
            <a:endParaRPr lang="de-DE"/>
          </a:p>
        </p:txBody>
      </p:sp>
    </p:spTree>
    <p:extLst>
      <p:ext uri="{BB962C8B-B14F-4D97-AF65-F5344CB8AC3E}">
        <p14:creationId xmlns:p14="http://schemas.microsoft.com/office/powerpoint/2010/main" val="209887647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Bildplatzhalter 2">
            <a:extLst>
              <a:ext uri="{FF2B5EF4-FFF2-40B4-BE49-F238E27FC236}">
                <a16:creationId xmlns:a16="http://schemas.microsoft.com/office/drawing/2014/main" id="{8C4BE982-2B74-4876-A723-3135C3231E02}"/>
              </a:ext>
            </a:extLst>
          </p:cNvPr>
          <p:cNvSpPr>
            <a:spLocks noGrp="1"/>
          </p:cNvSpPr>
          <p:nvPr>
            <p:ph type="pic" sz="quarter" idx="13"/>
          </p:nvPr>
        </p:nvSpPr>
        <p:spPr/>
        <p:txBody>
          <a:bodyPr/>
          <a:lstStyle/>
          <a:p>
            <a:endParaRPr lang="de-DE" dirty="0"/>
          </a:p>
        </p:txBody>
      </p:sp>
      <p:sp>
        <p:nvSpPr>
          <p:cNvPr id="6" name="Textplatzhalter 5">
            <a:extLst>
              <a:ext uri="{FF2B5EF4-FFF2-40B4-BE49-F238E27FC236}">
                <a16:creationId xmlns:a16="http://schemas.microsoft.com/office/drawing/2014/main" id="{D919F496-8759-45E0-B5F6-9240894D41F4}"/>
              </a:ext>
            </a:extLst>
          </p:cNvPr>
          <p:cNvSpPr>
            <a:spLocks noGrp="1"/>
          </p:cNvSpPr>
          <p:nvPr>
            <p:ph type="body" sz="quarter" idx="16"/>
          </p:nvPr>
        </p:nvSpPr>
        <p:spPr/>
        <p:txBody>
          <a:bodyPr/>
          <a:lstStyle/>
          <a:p>
            <a:endParaRPr lang="de-DE"/>
          </a:p>
        </p:txBody>
      </p:sp>
      <p:sp>
        <p:nvSpPr>
          <p:cNvPr id="5" name="Textplatzhalter 4">
            <a:extLst>
              <a:ext uri="{FF2B5EF4-FFF2-40B4-BE49-F238E27FC236}">
                <a16:creationId xmlns:a16="http://schemas.microsoft.com/office/drawing/2014/main" id="{A235D01A-C8A7-499F-9A4B-0C14A19D519D}"/>
              </a:ext>
            </a:extLst>
          </p:cNvPr>
          <p:cNvSpPr>
            <a:spLocks noGrp="1"/>
          </p:cNvSpPr>
          <p:nvPr>
            <p:ph type="body" sz="quarter" idx="14"/>
          </p:nvPr>
        </p:nvSpPr>
        <p:spPr/>
        <p:txBody>
          <a:bodyPr/>
          <a:lstStyle/>
          <a:p>
            <a:endParaRPr lang="de-DE"/>
          </a:p>
        </p:txBody>
      </p:sp>
      <p:sp>
        <p:nvSpPr>
          <p:cNvPr id="8" name="Textplatzhalter 7">
            <a:extLst>
              <a:ext uri="{FF2B5EF4-FFF2-40B4-BE49-F238E27FC236}">
                <a16:creationId xmlns:a16="http://schemas.microsoft.com/office/drawing/2014/main" id="{E76977D8-6D6F-4311-A96A-30E8EF628E8F}"/>
              </a:ext>
            </a:extLst>
          </p:cNvPr>
          <p:cNvSpPr>
            <a:spLocks noGrp="1"/>
          </p:cNvSpPr>
          <p:nvPr>
            <p:ph type="body" sz="quarter" idx="22"/>
          </p:nvPr>
        </p:nvSpPr>
        <p:spPr/>
        <p:txBody>
          <a:bodyPr/>
          <a:lstStyle/>
          <a:p>
            <a:endParaRPr lang="de-DE"/>
          </a:p>
        </p:txBody>
      </p:sp>
      <p:sp>
        <p:nvSpPr>
          <p:cNvPr id="7" name="Textplatzhalter 6">
            <a:extLst>
              <a:ext uri="{FF2B5EF4-FFF2-40B4-BE49-F238E27FC236}">
                <a16:creationId xmlns:a16="http://schemas.microsoft.com/office/drawing/2014/main" id="{F1374CF2-BEF9-4057-AE73-3E8B0E2929F5}"/>
              </a:ext>
            </a:extLst>
          </p:cNvPr>
          <p:cNvSpPr>
            <a:spLocks noGrp="1"/>
          </p:cNvSpPr>
          <p:nvPr>
            <p:ph type="body" sz="quarter" idx="21"/>
          </p:nvPr>
        </p:nvSpPr>
        <p:spPr/>
        <p:txBody>
          <a:bodyPr/>
          <a:lstStyle/>
          <a:p>
            <a:endParaRPr lang="de-DE"/>
          </a:p>
        </p:txBody>
      </p:sp>
      <p:sp>
        <p:nvSpPr>
          <p:cNvPr id="9" name="Textplatzhalter 8">
            <a:extLst>
              <a:ext uri="{FF2B5EF4-FFF2-40B4-BE49-F238E27FC236}">
                <a16:creationId xmlns:a16="http://schemas.microsoft.com/office/drawing/2014/main" id="{DBA0ED4F-11EA-40E1-AD65-444F12F5F127}"/>
              </a:ext>
            </a:extLst>
          </p:cNvPr>
          <p:cNvSpPr>
            <a:spLocks noGrp="1"/>
          </p:cNvSpPr>
          <p:nvPr>
            <p:ph type="body" sz="quarter" idx="26"/>
          </p:nvPr>
        </p:nvSpPr>
        <p:spPr/>
        <p:txBody>
          <a:bodyPr/>
          <a:lstStyle/>
          <a:p>
            <a:endParaRPr lang="de-DE"/>
          </a:p>
        </p:txBody>
      </p:sp>
      <p:sp>
        <p:nvSpPr>
          <p:cNvPr id="2" name="Titel 1">
            <a:extLst>
              <a:ext uri="{FF2B5EF4-FFF2-40B4-BE49-F238E27FC236}">
                <a16:creationId xmlns:a16="http://schemas.microsoft.com/office/drawing/2014/main" id="{0B5E2512-E6C3-C829-8D76-24C22AAE4A2F}"/>
              </a:ext>
            </a:extLst>
          </p:cNvPr>
          <p:cNvSpPr>
            <a:spLocks noGrp="1"/>
          </p:cNvSpPr>
          <p:nvPr>
            <p:ph type="ctrTitle" idx="4294967295"/>
          </p:nvPr>
        </p:nvSpPr>
        <p:spPr>
          <a:xfrm>
            <a:off x="1652519" y="2684833"/>
            <a:ext cx="9144000" cy="2387600"/>
          </a:xfrm>
        </p:spPr>
        <p:txBody>
          <a:bodyPr/>
          <a:lstStyle/>
          <a:p>
            <a:r>
              <a:rPr lang="de-DE" dirty="0"/>
              <a:t>Unternehmerinnen/</a:t>
            </a:r>
            <a:br>
              <a:rPr lang="de-DE" dirty="0"/>
            </a:br>
            <a:r>
              <a:rPr lang="de-DE" dirty="0"/>
              <a:t>Wirtschaft/Anwendung</a:t>
            </a:r>
          </a:p>
        </p:txBody>
      </p:sp>
      <p:sp>
        <p:nvSpPr>
          <p:cNvPr id="4" name="Textfeld 3">
            <a:extLst>
              <a:ext uri="{FF2B5EF4-FFF2-40B4-BE49-F238E27FC236}">
                <a16:creationId xmlns:a16="http://schemas.microsoft.com/office/drawing/2014/main" id="{0733F51D-0E6A-4755-92BD-86B38CD987E0}"/>
              </a:ext>
            </a:extLst>
          </p:cNvPr>
          <p:cNvSpPr txBox="1"/>
          <p:nvPr/>
        </p:nvSpPr>
        <p:spPr>
          <a:xfrm>
            <a:off x="5575177" y="4456590"/>
            <a:ext cx="4789673" cy="553998"/>
          </a:xfrm>
          <a:prstGeom prst="rect">
            <a:avLst/>
          </a:prstGeom>
          <a:noFill/>
        </p:spPr>
        <p:txBody>
          <a:bodyPr wrap="square" lIns="0" tIns="0" rIns="0" bIns="0" rtlCol="0">
            <a:spAutoFit/>
          </a:bodyPr>
          <a:lstStyle/>
          <a:p>
            <a:pPr algn="l"/>
            <a:r>
              <a:rPr lang="de-DE" sz="1200" dirty="0"/>
              <a:t>Helene </a:t>
            </a:r>
            <a:r>
              <a:rPr lang="de-DE" sz="1200" dirty="0" err="1"/>
              <a:t>Jaffe+Magdalena</a:t>
            </a:r>
            <a:r>
              <a:rPr lang="de-DE" sz="1200" dirty="0"/>
              <a:t> Sophie </a:t>
            </a:r>
            <a:r>
              <a:rPr lang="de-DE" sz="1200" dirty="0" err="1"/>
              <a:t>Keller+Emelie</a:t>
            </a:r>
            <a:r>
              <a:rPr lang="de-DE" sz="1200" dirty="0"/>
              <a:t> </a:t>
            </a:r>
            <a:r>
              <a:rPr lang="de-DE" sz="1200" dirty="0" err="1"/>
              <a:t>Winkelmann+Leonida</a:t>
            </a:r>
            <a:r>
              <a:rPr lang="de-DE" sz="1200" dirty="0"/>
              <a:t> </a:t>
            </a:r>
            <a:r>
              <a:rPr lang="de-DE" sz="1200" dirty="0" err="1"/>
              <a:t>Herovici+Deodata</a:t>
            </a:r>
            <a:r>
              <a:rPr lang="de-DE" sz="1200" dirty="0"/>
              <a:t> </a:t>
            </a:r>
            <a:r>
              <a:rPr lang="de-DE" sz="1200" dirty="0" err="1"/>
              <a:t>Krüger+Marie</a:t>
            </a:r>
            <a:r>
              <a:rPr lang="de-DE" sz="1200" dirty="0"/>
              <a:t> </a:t>
            </a:r>
            <a:r>
              <a:rPr lang="de-DE" sz="1200" dirty="0" err="1"/>
              <a:t>Munk+Ida</a:t>
            </a:r>
            <a:r>
              <a:rPr lang="de-DE" sz="1200" dirty="0"/>
              <a:t> Eva </a:t>
            </a:r>
            <a:r>
              <a:rPr lang="de-DE" sz="1200" dirty="0" err="1"/>
              <a:t>Noddack+Irma</a:t>
            </a:r>
            <a:r>
              <a:rPr lang="de-DE" sz="1200" dirty="0"/>
              <a:t> </a:t>
            </a:r>
            <a:r>
              <a:rPr lang="de-DE" sz="1200" dirty="0" err="1"/>
              <a:t>Ullman+Käthe</a:t>
            </a:r>
            <a:r>
              <a:rPr lang="de-DE" sz="1200" dirty="0"/>
              <a:t> Paulus</a:t>
            </a:r>
          </a:p>
        </p:txBody>
      </p:sp>
      <p:sp>
        <p:nvSpPr>
          <p:cNvPr id="10" name="Fußzeilenplatzhalter 9">
            <a:extLst>
              <a:ext uri="{FF2B5EF4-FFF2-40B4-BE49-F238E27FC236}">
                <a16:creationId xmlns:a16="http://schemas.microsoft.com/office/drawing/2014/main" id="{7F38B8D4-2D13-4820-9B6C-ED52D4EC12AF}"/>
              </a:ext>
            </a:extLst>
          </p:cNvPr>
          <p:cNvSpPr>
            <a:spLocks noGrp="1"/>
          </p:cNvSpPr>
          <p:nvPr>
            <p:ph type="ftr" sz="quarter" idx="24"/>
          </p:nvPr>
        </p:nvSpPr>
        <p:spPr/>
        <p:txBody>
          <a:bodyPr/>
          <a:lstStyle/>
          <a:p>
            <a:endParaRPr lang="de-DE" dirty="0"/>
          </a:p>
        </p:txBody>
      </p:sp>
    </p:spTree>
    <p:extLst>
      <p:ext uri="{BB962C8B-B14F-4D97-AF65-F5344CB8AC3E}">
        <p14:creationId xmlns:p14="http://schemas.microsoft.com/office/powerpoint/2010/main" val="42732908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B12C5A0-80F6-F17C-F447-B62C1FB32F51}"/>
              </a:ext>
            </a:extLst>
          </p:cNvPr>
          <p:cNvSpPr>
            <a:spLocks noGrp="1"/>
          </p:cNvSpPr>
          <p:nvPr>
            <p:ph type="title"/>
          </p:nvPr>
        </p:nvSpPr>
        <p:spPr/>
        <p:txBody>
          <a:bodyPr/>
          <a:lstStyle/>
          <a:p>
            <a:r>
              <a:rPr lang="de-DE" dirty="0"/>
              <a:t>Helene </a:t>
            </a:r>
            <a:r>
              <a:rPr lang="de-DE" dirty="0" err="1"/>
              <a:t>Jaffe</a:t>
            </a:r>
            <a:endParaRPr lang="de-DE" dirty="0"/>
          </a:p>
        </p:txBody>
      </p:sp>
      <p:sp>
        <p:nvSpPr>
          <p:cNvPr id="3" name="Inhaltsplatzhalter 2">
            <a:extLst>
              <a:ext uri="{FF2B5EF4-FFF2-40B4-BE49-F238E27FC236}">
                <a16:creationId xmlns:a16="http://schemas.microsoft.com/office/drawing/2014/main" id="{1A3E7D4C-C987-AD61-F962-36491CCE3372}"/>
              </a:ext>
            </a:extLst>
          </p:cNvPr>
          <p:cNvSpPr>
            <a:spLocks noGrp="1"/>
          </p:cNvSpPr>
          <p:nvPr>
            <p:ph idx="1"/>
          </p:nvPr>
        </p:nvSpPr>
        <p:spPr/>
        <p:txBody>
          <a:bodyPr>
            <a:normAutofit/>
          </a:bodyPr>
          <a:lstStyle/>
          <a:p>
            <a:r>
              <a:rPr lang="de-DE" dirty="0"/>
              <a:t>1899 Examen am Lehrerinnenseminar</a:t>
            </a:r>
          </a:p>
          <a:p>
            <a:r>
              <a:rPr lang="de-DE" dirty="0"/>
              <a:t>1901 Studium Chemie Universität (kleine Matrikel), ohne Promotionsmöglichkeit</a:t>
            </a:r>
          </a:p>
          <a:p>
            <a:r>
              <a:rPr lang="de-DE" dirty="0"/>
              <a:t>1905 Verbandsexamen („Vordiplom“)</a:t>
            </a:r>
          </a:p>
          <a:p>
            <a:r>
              <a:rPr lang="de-DE" dirty="0"/>
              <a:t>Lehrerin an der Auguste-Viktoria-Schule in Charlottenburg</a:t>
            </a:r>
          </a:p>
          <a:p>
            <a:r>
              <a:rPr lang="de-DE" dirty="0"/>
              <a:t>1907 Abitur an einer Berliner Oberrealschule</a:t>
            </a:r>
          </a:p>
          <a:p>
            <a:r>
              <a:rPr lang="de-DE" dirty="0"/>
              <a:t>Gasthörerin Technische Hochschule, Tätigkeit im spektralanalytischen Laboratorium</a:t>
            </a:r>
          </a:p>
          <a:p>
            <a:r>
              <a:rPr lang="de-DE" dirty="0"/>
              <a:t>1909 Promotion bei Prof. Alfred Byk (Entzug der Lehrbefugnis 1933)</a:t>
            </a:r>
          </a:p>
          <a:p>
            <a:r>
              <a:rPr lang="de-DE" dirty="0"/>
              <a:t>Tätigkeit in der Mitteldeutschen Seifenfabrik in Waren</a:t>
            </a:r>
          </a:p>
          <a:p>
            <a:r>
              <a:rPr lang="de-DE" dirty="0"/>
              <a:t>Mitarbeiterin Prof. </a:t>
            </a:r>
            <a:r>
              <a:rPr lang="de-DE" dirty="0" err="1"/>
              <a:t>Petroff</a:t>
            </a:r>
            <a:r>
              <a:rPr lang="de-DE" dirty="0"/>
              <a:t> in St. Petersburg (Erster Weltkrieg)</a:t>
            </a:r>
          </a:p>
        </p:txBody>
      </p:sp>
      <p:sp>
        <p:nvSpPr>
          <p:cNvPr id="4" name="Fußzeilenplatzhalter 3">
            <a:extLst>
              <a:ext uri="{FF2B5EF4-FFF2-40B4-BE49-F238E27FC236}">
                <a16:creationId xmlns:a16="http://schemas.microsoft.com/office/drawing/2014/main" id="{29DABE41-B5B8-4525-9EE1-3903791124CE}"/>
              </a:ext>
            </a:extLst>
          </p:cNvPr>
          <p:cNvSpPr>
            <a:spLocks noGrp="1"/>
          </p:cNvSpPr>
          <p:nvPr>
            <p:ph type="ftr" sz="quarter" idx="11"/>
          </p:nvPr>
        </p:nvSpPr>
        <p:spPr/>
        <p:txBody>
          <a:bodyPr/>
          <a:lstStyle/>
          <a:p>
            <a:endParaRPr lang="de-DE"/>
          </a:p>
        </p:txBody>
      </p:sp>
    </p:spTree>
    <p:extLst>
      <p:ext uri="{BB962C8B-B14F-4D97-AF65-F5344CB8AC3E}">
        <p14:creationId xmlns:p14="http://schemas.microsoft.com/office/powerpoint/2010/main" val="303592806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1CB3C84-6E8A-4AB5-BB0A-A8CF52726FE4}"/>
              </a:ext>
            </a:extLst>
          </p:cNvPr>
          <p:cNvSpPr>
            <a:spLocks noGrp="1"/>
          </p:cNvSpPr>
          <p:nvPr>
            <p:ph type="title"/>
          </p:nvPr>
        </p:nvSpPr>
        <p:spPr/>
        <p:txBody>
          <a:bodyPr/>
          <a:lstStyle/>
          <a:p>
            <a:r>
              <a:rPr lang="de-DE" dirty="0"/>
              <a:t>Magdalena Sophie March, geb. Keller </a:t>
            </a:r>
          </a:p>
        </p:txBody>
      </p:sp>
      <p:sp>
        <p:nvSpPr>
          <p:cNvPr id="3" name="Inhaltsplatzhalter 2">
            <a:extLst>
              <a:ext uri="{FF2B5EF4-FFF2-40B4-BE49-F238E27FC236}">
                <a16:creationId xmlns:a16="http://schemas.microsoft.com/office/drawing/2014/main" id="{7CFAFC5E-C792-E9F5-038E-3C1A443C1026}"/>
              </a:ext>
            </a:extLst>
          </p:cNvPr>
          <p:cNvSpPr>
            <a:spLocks noGrp="1"/>
          </p:cNvSpPr>
          <p:nvPr>
            <p:ph idx="1"/>
          </p:nvPr>
        </p:nvSpPr>
        <p:spPr/>
        <p:txBody>
          <a:bodyPr>
            <a:normAutofit/>
          </a:bodyPr>
          <a:lstStyle/>
          <a:p>
            <a:r>
              <a:rPr lang="de-DE" dirty="0"/>
              <a:t>1847 Übernahme der Leitung der Fabrik für Tonwaren March Gebrauchs- und Baukeramik in Berlin Charlottenburg nach Tod des Ehemannes</a:t>
            </a:r>
          </a:p>
          <a:p>
            <a:r>
              <a:rPr lang="de-DE" dirty="0"/>
              <a:t>Mutter von acht Kindern</a:t>
            </a:r>
          </a:p>
          <a:p>
            <a:r>
              <a:rPr lang="de-DE" dirty="0"/>
              <a:t>Erlernen der Buchführung und wirtschaftlicher Grundprinzipien</a:t>
            </a:r>
          </a:p>
          <a:p>
            <a:r>
              <a:rPr lang="de-DE" dirty="0"/>
              <a:t>Spezialisierung auf Baukeramik, Förderung der Produktion</a:t>
            </a:r>
          </a:p>
          <a:p>
            <a:r>
              <a:rPr lang="de-DE" dirty="0"/>
              <a:t>Erschließung neuer Absatzmärkte, Vermeidung von </a:t>
            </a:r>
            <a:r>
              <a:rPr lang="de-DE" dirty="0" err="1"/>
              <a:t>Ausschußproduktion</a:t>
            </a:r>
            <a:endParaRPr lang="de-DE" dirty="0"/>
          </a:p>
          <a:p>
            <a:r>
              <a:rPr lang="de-DE" dirty="0"/>
              <a:t>Rettet die Firma vor dem Ruin</a:t>
            </a:r>
          </a:p>
          <a:p>
            <a:r>
              <a:rPr lang="de-DE" dirty="0"/>
              <a:t>1863 Übergabe der Firma an zwei ihrer Söhne</a:t>
            </a:r>
          </a:p>
        </p:txBody>
      </p:sp>
      <p:sp>
        <p:nvSpPr>
          <p:cNvPr id="4" name="Fußzeilenplatzhalter 3">
            <a:extLst>
              <a:ext uri="{FF2B5EF4-FFF2-40B4-BE49-F238E27FC236}">
                <a16:creationId xmlns:a16="http://schemas.microsoft.com/office/drawing/2014/main" id="{FD936AD3-0691-49ED-8BAD-65928FCEF44F}"/>
              </a:ext>
            </a:extLst>
          </p:cNvPr>
          <p:cNvSpPr>
            <a:spLocks noGrp="1"/>
          </p:cNvSpPr>
          <p:nvPr>
            <p:ph type="ftr" sz="quarter" idx="11"/>
          </p:nvPr>
        </p:nvSpPr>
        <p:spPr/>
        <p:txBody>
          <a:bodyPr/>
          <a:lstStyle/>
          <a:p>
            <a:endParaRPr lang="de-DE"/>
          </a:p>
        </p:txBody>
      </p:sp>
    </p:spTree>
    <p:extLst>
      <p:ext uri="{BB962C8B-B14F-4D97-AF65-F5344CB8AC3E}">
        <p14:creationId xmlns:p14="http://schemas.microsoft.com/office/powerpoint/2010/main" val="311845822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82A9FAE-1D26-C522-A2A4-2FF950F7D212}"/>
              </a:ext>
            </a:extLst>
          </p:cNvPr>
          <p:cNvSpPr>
            <a:spLocks noGrp="1"/>
          </p:cNvSpPr>
          <p:nvPr>
            <p:ph type="title"/>
          </p:nvPr>
        </p:nvSpPr>
        <p:spPr/>
        <p:txBody>
          <a:bodyPr/>
          <a:lstStyle/>
          <a:p>
            <a:r>
              <a:rPr lang="de-DE" dirty="0"/>
              <a:t>Emilie  Winkelmann</a:t>
            </a:r>
          </a:p>
        </p:txBody>
      </p:sp>
      <p:sp>
        <p:nvSpPr>
          <p:cNvPr id="3" name="Inhaltsplatzhalter 2">
            <a:extLst>
              <a:ext uri="{FF2B5EF4-FFF2-40B4-BE49-F238E27FC236}">
                <a16:creationId xmlns:a16="http://schemas.microsoft.com/office/drawing/2014/main" id="{E2A51F79-3506-5ABB-7271-5B0D0DD1B955}"/>
              </a:ext>
            </a:extLst>
          </p:cNvPr>
          <p:cNvSpPr>
            <a:spLocks noGrp="1"/>
          </p:cNvSpPr>
          <p:nvPr>
            <p:ph idx="1"/>
          </p:nvPr>
        </p:nvSpPr>
        <p:spPr/>
        <p:txBody>
          <a:bodyPr>
            <a:normAutofit/>
          </a:bodyPr>
          <a:lstStyle/>
          <a:p>
            <a:r>
              <a:rPr lang="de-DE" dirty="0"/>
              <a:t>Zimmermannsausbildung</a:t>
            </a:r>
          </a:p>
          <a:p>
            <a:r>
              <a:rPr lang="de-DE" dirty="0"/>
              <a:t>1901-05 Studium Architektur an der Technischen Hochschule Hannover (mit Sondergenehmigung) als erste Frau</a:t>
            </a:r>
          </a:p>
          <a:p>
            <a:r>
              <a:rPr lang="de-DE" dirty="0"/>
              <a:t>Finanzierung durch Tätigkeit im Zeichenbüro</a:t>
            </a:r>
          </a:p>
          <a:p>
            <a:r>
              <a:rPr lang="de-DE" dirty="0"/>
              <a:t>1908 Eröffnung eines eigenen Architekturbüros in Berlin als erste Frau</a:t>
            </a:r>
          </a:p>
          <a:p>
            <a:r>
              <a:rPr lang="de-DE" dirty="0"/>
              <a:t>1912 Vorstellung von 26 Projekten auf der Ausstellung „Die Frau in Haus in Beruf“ (Land- und Mehrfamilienhäuser, Pensionen, Schulen, Fabrikanlagen usw.)</a:t>
            </a:r>
          </a:p>
          <a:p>
            <a:r>
              <a:rPr lang="de-DE" dirty="0"/>
              <a:t>Weigerung in die nationalsozialistische Partei einzutreten, Ende der beruflichen Laufbahn</a:t>
            </a:r>
          </a:p>
          <a:p>
            <a:r>
              <a:rPr lang="de-DE" dirty="0"/>
              <a:t>Schlüsselbau: Studienhaus Ottilie von Hansemann in der Otto-Suhr-Allee 16-18, gebaut 1914-16, erstes Wohnheim für Studentinnen </a:t>
            </a:r>
          </a:p>
        </p:txBody>
      </p:sp>
      <p:sp>
        <p:nvSpPr>
          <p:cNvPr id="4" name="Fußzeilenplatzhalter 3">
            <a:extLst>
              <a:ext uri="{FF2B5EF4-FFF2-40B4-BE49-F238E27FC236}">
                <a16:creationId xmlns:a16="http://schemas.microsoft.com/office/drawing/2014/main" id="{D0EDF41B-6B77-4C60-BDAD-9F2B574EA340}"/>
              </a:ext>
            </a:extLst>
          </p:cNvPr>
          <p:cNvSpPr>
            <a:spLocks noGrp="1"/>
          </p:cNvSpPr>
          <p:nvPr>
            <p:ph type="ftr" sz="quarter" idx="11"/>
          </p:nvPr>
        </p:nvSpPr>
        <p:spPr/>
        <p:txBody>
          <a:bodyPr/>
          <a:lstStyle/>
          <a:p>
            <a:endParaRPr lang="de-DE"/>
          </a:p>
        </p:txBody>
      </p:sp>
    </p:spTree>
    <p:extLst>
      <p:ext uri="{BB962C8B-B14F-4D97-AF65-F5344CB8AC3E}">
        <p14:creationId xmlns:p14="http://schemas.microsoft.com/office/powerpoint/2010/main" val="287241632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A22216E-1FC1-2D19-F82A-8ECCB80B6C16}"/>
              </a:ext>
            </a:extLst>
          </p:cNvPr>
          <p:cNvSpPr>
            <a:spLocks noGrp="1"/>
          </p:cNvSpPr>
          <p:nvPr>
            <p:ph type="title"/>
          </p:nvPr>
        </p:nvSpPr>
        <p:spPr/>
        <p:txBody>
          <a:bodyPr/>
          <a:lstStyle/>
          <a:p>
            <a:r>
              <a:rPr lang="de-DE" dirty="0"/>
              <a:t>Leonida </a:t>
            </a:r>
            <a:r>
              <a:rPr lang="de-DE" dirty="0" err="1"/>
              <a:t>Herovici</a:t>
            </a:r>
            <a:endParaRPr lang="de-DE" dirty="0"/>
          </a:p>
        </p:txBody>
      </p:sp>
      <p:sp>
        <p:nvSpPr>
          <p:cNvPr id="3" name="Inhaltsplatzhalter 2">
            <a:extLst>
              <a:ext uri="{FF2B5EF4-FFF2-40B4-BE49-F238E27FC236}">
                <a16:creationId xmlns:a16="http://schemas.microsoft.com/office/drawing/2014/main" id="{153C79D7-2C00-FBE1-4CE9-38BF4CBE61B0}"/>
              </a:ext>
            </a:extLst>
          </p:cNvPr>
          <p:cNvSpPr>
            <a:spLocks noGrp="1"/>
          </p:cNvSpPr>
          <p:nvPr>
            <p:ph idx="1"/>
          </p:nvPr>
        </p:nvSpPr>
        <p:spPr/>
        <p:txBody>
          <a:bodyPr/>
          <a:lstStyle/>
          <a:p>
            <a:r>
              <a:rPr lang="de-DE" dirty="0"/>
              <a:t>Geboren in Bukarest</a:t>
            </a:r>
          </a:p>
          <a:p>
            <a:r>
              <a:rPr lang="de-DE" dirty="0"/>
              <a:t>1919 Diplom Chemie</a:t>
            </a:r>
          </a:p>
          <a:p>
            <a:r>
              <a:rPr lang="de-DE" dirty="0"/>
              <a:t>1920 Promotion als erste Chemikerin an der Technischen Hochschule Charlottenburg „Studien über </a:t>
            </a:r>
            <a:r>
              <a:rPr lang="de-DE" dirty="0" err="1"/>
              <a:t>Chromosome</a:t>
            </a:r>
            <a:r>
              <a:rPr lang="de-DE" dirty="0"/>
              <a:t>/Blütenfarbstoffe“, Organisches Laboratorium, Doktorvater Prof. Hugo Simonis wurde ab 1933 aus seiner Stellung gedrängt</a:t>
            </a:r>
          </a:p>
        </p:txBody>
      </p:sp>
      <p:sp>
        <p:nvSpPr>
          <p:cNvPr id="4" name="Fußzeilenplatzhalter 3">
            <a:extLst>
              <a:ext uri="{FF2B5EF4-FFF2-40B4-BE49-F238E27FC236}">
                <a16:creationId xmlns:a16="http://schemas.microsoft.com/office/drawing/2014/main" id="{26CBD7DD-BA92-4AB5-9868-5C19302553DF}"/>
              </a:ext>
            </a:extLst>
          </p:cNvPr>
          <p:cNvSpPr>
            <a:spLocks noGrp="1"/>
          </p:cNvSpPr>
          <p:nvPr>
            <p:ph type="ftr" sz="quarter" idx="11"/>
          </p:nvPr>
        </p:nvSpPr>
        <p:spPr/>
        <p:txBody>
          <a:bodyPr/>
          <a:lstStyle/>
          <a:p>
            <a:endParaRPr lang="de-DE"/>
          </a:p>
        </p:txBody>
      </p:sp>
    </p:spTree>
    <p:extLst>
      <p:ext uri="{BB962C8B-B14F-4D97-AF65-F5344CB8AC3E}">
        <p14:creationId xmlns:p14="http://schemas.microsoft.com/office/powerpoint/2010/main" val="341069693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5553267-5E00-2142-57C0-87987CD723DE}"/>
              </a:ext>
            </a:extLst>
          </p:cNvPr>
          <p:cNvSpPr>
            <a:spLocks noGrp="1"/>
          </p:cNvSpPr>
          <p:nvPr>
            <p:ph type="title"/>
          </p:nvPr>
        </p:nvSpPr>
        <p:spPr/>
        <p:txBody>
          <a:bodyPr/>
          <a:lstStyle/>
          <a:p>
            <a:r>
              <a:rPr lang="de-DE" dirty="0" err="1"/>
              <a:t>Deodata</a:t>
            </a:r>
            <a:r>
              <a:rPr lang="de-DE" dirty="0"/>
              <a:t> Krüger</a:t>
            </a:r>
          </a:p>
        </p:txBody>
      </p:sp>
      <p:sp>
        <p:nvSpPr>
          <p:cNvPr id="3" name="Inhaltsplatzhalter 2">
            <a:extLst>
              <a:ext uri="{FF2B5EF4-FFF2-40B4-BE49-F238E27FC236}">
                <a16:creationId xmlns:a16="http://schemas.microsoft.com/office/drawing/2014/main" id="{5206DC5D-6588-8285-790F-FC219B310153}"/>
              </a:ext>
            </a:extLst>
          </p:cNvPr>
          <p:cNvSpPr>
            <a:spLocks noGrp="1"/>
          </p:cNvSpPr>
          <p:nvPr>
            <p:ph idx="1"/>
          </p:nvPr>
        </p:nvSpPr>
        <p:spPr/>
        <p:txBody>
          <a:bodyPr>
            <a:normAutofit fontScale="92500" lnSpcReduction="20000"/>
          </a:bodyPr>
          <a:lstStyle/>
          <a:p>
            <a:r>
              <a:rPr lang="de-DE" dirty="0"/>
              <a:t>1923 Dr. Ing. zu physikalisch-Chemisches Thema an der TH Charlottenburg</a:t>
            </a:r>
          </a:p>
          <a:p>
            <a:r>
              <a:rPr lang="de-DE" dirty="0"/>
              <a:t>Assistentin</a:t>
            </a:r>
          </a:p>
          <a:p>
            <a:r>
              <a:rPr lang="de-DE" dirty="0"/>
              <a:t>1928 wissenschaftliche Mitarbeiterin am Kaiser-Wilhelm-Institut für Physikalische und Chemie und Elektrochemie in Dahlem</a:t>
            </a:r>
          </a:p>
          <a:p>
            <a:r>
              <a:rPr lang="de-DE" dirty="0"/>
              <a:t>Bis 1933 Beteiligung an der Entwicklung synthetischer Fasern</a:t>
            </a:r>
          </a:p>
          <a:p>
            <a:r>
              <a:rPr lang="de-DE" dirty="0"/>
              <a:t>Standartwerk zu </a:t>
            </a:r>
            <a:r>
              <a:rPr lang="de-DE" dirty="0" err="1"/>
              <a:t>Celluloseacetate</a:t>
            </a:r>
            <a:endParaRPr lang="de-DE" dirty="0"/>
          </a:p>
          <a:p>
            <a:r>
              <a:rPr lang="de-DE" dirty="0"/>
              <a:t>Mentor erhält Berufsverbot 1933, sie verliert ebenfalls ihre Anstellung</a:t>
            </a:r>
          </a:p>
          <a:p>
            <a:r>
              <a:rPr lang="de-DE" dirty="0"/>
              <a:t>1936 Gastwissenschaftlerin Institut für </a:t>
            </a:r>
            <a:r>
              <a:rPr lang="de-DE" dirty="0" err="1"/>
              <a:t>Silikatforschung</a:t>
            </a:r>
            <a:endParaRPr lang="de-DE" dirty="0"/>
          </a:p>
          <a:p>
            <a:r>
              <a:rPr lang="de-DE" dirty="0"/>
              <a:t>1938 Forschungsabteilung „Sächsische Zellwolle Plauen“</a:t>
            </a:r>
          </a:p>
          <a:p>
            <a:r>
              <a:rPr lang="de-DE" dirty="0"/>
              <a:t>1941 Lehrauftrag TH Berlin</a:t>
            </a:r>
          </a:p>
          <a:p>
            <a:r>
              <a:rPr lang="de-DE" dirty="0"/>
              <a:t>1945 erschossen auf Berlins Straßen kurz vor Kriegsende</a:t>
            </a:r>
          </a:p>
          <a:p>
            <a:r>
              <a:rPr lang="de-DE" dirty="0"/>
              <a:t>Drei Fachbücher  und über 90 Aufsätze publiziert</a:t>
            </a:r>
          </a:p>
        </p:txBody>
      </p:sp>
      <p:sp>
        <p:nvSpPr>
          <p:cNvPr id="4" name="Fußzeilenplatzhalter 3">
            <a:extLst>
              <a:ext uri="{FF2B5EF4-FFF2-40B4-BE49-F238E27FC236}">
                <a16:creationId xmlns:a16="http://schemas.microsoft.com/office/drawing/2014/main" id="{728A4A7A-B10B-4127-8192-08F6191DD92F}"/>
              </a:ext>
            </a:extLst>
          </p:cNvPr>
          <p:cNvSpPr>
            <a:spLocks noGrp="1"/>
          </p:cNvSpPr>
          <p:nvPr>
            <p:ph type="ftr" sz="quarter" idx="11"/>
          </p:nvPr>
        </p:nvSpPr>
        <p:spPr/>
        <p:txBody>
          <a:bodyPr/>
          <a:lstStyle/>
          <a:p>
            <a:endParaRPr lang="de-DE"/>
          </a:p>
        </p:txBody>
      </p:sp>
    </p:spTree>
    <p:extLst>
      <p:ext uri="{BB962C8B-B14F-4D97-AF65-F5344CB8AC3E}">
        <p14:creationId xmlns:p14="http://schemas.microsoft.com/office/powerpoint/2010/main" val="249743864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67D7E95-9821-AE02-F2E5-4872A3E1A302}"/>
              </a:ext>
            </a:extLst>
          </p:cNvPr>
          <p:cNvSpPr>
            <a:spLocks noGrp="1"/>
          </p:cNvSpPr>
          <p:nvPr>
            <p:ph type="title"/>
          </p:nvPr>
        </p:nvSpPr>
        <p:spPr/>
        <p:txBody>
          <a:bodyPr/>
          <a:lstStyle/>
          <a:p>
            <a:r>
              <a:rPr lang="de-DE" dirty="0"/>
              <a:t>Marie Munk</a:t>
            </a:r>
          </a:p>
        </p:txBody>
      </p:sp>
      <p:sp>
        <p:nvSpPr>
          <p:cNvPr id="3" name="Inhaltsplatzhalter 2">
            <a:extLst>
              <a:ext uri="{FF2B5EF4-FFF2-40B4-BE49-F238E27FC236}">
                <a16:creationId xmlns:a16="http://schemas.microsoft.com/office/drawing/2014/main" id="{24736C62-6F4D-FE6D-345D-78C78D22EDF9}"/>
              </a:ext>
            </a:extLst>
          </p:cNvPr>
          <p:cNvSpPr>
            <a:spLocks noGrp="1"/>
          </p:cNvSpPr>
          <p:nvPr>
            <p:ph idx="1"/>
          </p:nvPr>
        </p:nvSpPr>
        <p:spPr/>
        <p:txBody>
          <a:bodyPr>
            <a:normAutofit fontScale="92500" lnSpcReduction="10000"/>
          </a:bodyPr>
          <a:lstStyle/>
          <a:p>
            <a:r>
              <a:rPr lang="de-DE" dirty="0"/>
              <a:t>1907 Studium Jura</a:t>
            </a:r>
          </a:p>
          <a:p>
            <a:r>
              <a:rPr lang="de-DE" dirty="0"/>
              <a:t>1911 Promotion in Heidelberg</a:t>
            </a:r>
          </a:p>
          <a:p>
            <a:r>
              <a:rPr lang="de-DE" dirty="0"/>
              <a:t>Mitglied im Vorstand des Deutschen </a:t>
            </a:r>
            <a:r>
              <a:rPr lang="de-DE" dirty="0" err="1"/>
              <a:t>Juristinnenvereins</a:t>
            </a:r>
            <a:endParaRPr lang="de-DE" dirty="0"/>
          </a:p>
          <a:p>
            <a:r>
              <a:rPr lang="de-DE" dirty="0"/>
              <a:t>Impulse zur Änderung des Familienrechts, Scheidung und elterliche Gewalt</a:t>
            </a:r>
          </a:p>
          <a:p>
            <a:r>
              <a:rPr lang="de-DE" dirty="0"/>
              <a:t>1924 erste Gerichtsassessorin in Deutschland  </a:t>
            </a:r>
          </a:p>
          <a:p>
            <a:r>
              <a:rPr lang="de-DE" dirty="0"/>
              <a:t>Vertritt hauptsächlich Frauen als Anwältin</a:t>
            </a:r>
          </a:p>
          <a:p>
            <a:r>
              <a:rPr lang="de-DE" dirty="0"/>
              <a:t>1930 Amts- und Landgerichtsrätin in Berlin-Charlottenburg</a:t>
            </a:r>
          </a:p>
          <a:p>
            <a:r>
              <a:rPr lang="de-DE" dirty="0"/>
              <a:t>1933 Entlassung aus dem Dienst</a:t>
            </a:r>
          </a:p>
          <a:p>
            <a:r>
              <a:rPr lang="de-DE" dirty="0"/>
              <a:t>1934 Emigration in die USA</a:t>
            </a:r>
          </a:p>
          <a:p>
            <a:r>
              <a:rPr lang="de-DE" dirty="0"/>
              <a:t>1953 Diplom in Harvard</a:t>
            </a:r>
          </a:p>
        </p:txBody>
      </p:sp>
      <p:sp>
        <p:nvSpPr>
          <p:cNvPr id="4" name="Fußzeilenplatzhalter 3">
            <a:extLst>
              <a:ext uri="{FF2B5EF4-FFF2-40B4-BE49-F238E27FC236}">
                <a16:creationId xmlns:a16="http://schemas.microsoft.com/office/drawing/2014/main" id="{AC8C22BF-50D0-4B5E-A567-E3678E47ACEE}"/>
              </a:ext>
            </a:extLst>
          </p:cNvPr>
          <p:cNvSpPr>
            <a:spLocks noGrp="1"/>
          </p:cNvSpPr>
          <p:nvPr>
            <p:ph type="ftr" sz="quarter" idx="11"/>
          </p:nvPr>
        </p:nvSpPr>
        <p:spPr/>
        <p:txBody>
          <a:bodyPr/>
          <a:lstStyle/>
          <a:p>
            <a:endParaRPr lang="de-DE"/>
          </a:p>
        </p:txBody>
      </p:sp>
    </p:spTree>
    <p:extLst>
      <p:ext uri="{BB962C8B-B14F-4D97-AF65-F5344CB8AC3E}">
        <p14:creationId xmlns:p14="http://schemas.microsoft.com/office/powerpoint/2010/main" val="78068469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E9BE8C6-329F-BAA8-33AE-D25C26E7DAB7}"/>
              </a:ext>
            </a:extLst>
          </p:cNvPr>
          <p:cNvSpPr>
            <a:spLocks noGrp="1"/>
          </p:cNvSpPr>
          <p:nvPr>
            <p:ph type="title"/>
          </p:nvPr>
        </p:nvSpPr>
        <p:spPr/>
        <p:txBody>
          <a:bodyPr/>
          <a:lstStyle/>
          <a:p>
            <a:r>
              <a:rPr lang="de-DE" dirty="0"/>
              <a:t>Ida Eva </a:t>
            </a:r>
            <a:r>
              <a:rPr lang="de-DE" dirty="0" err="1"/>
              <a:t>Noddack</a:t>
            </a:r>
            <a:r>
              <a:rPr lang="de-DE" dirty="0"/>
              <a:t>, geb. Tacke</a:t>
            </a:r>
          </a:p>
        </p:txBody>
      </p:sp>
      <p:sp>
        <p:nvSpPr>
          <p:cNvPr id="3" name="Inhaltsplatzhalter 2">
            <a:extLst>
              <a:ext uri="{FF2B5EF4-FFF2-40B4-BE49-F238E27FC236}">
                <a16:creationId xmlns:a16="http://schemas.microsoft.com/office/drawing/2014/main" id="{C837672E-161B-21FC-6EFE-216CAE392047}"/>
              </a:ext>
            </a:extLst>
          </p:cNvPr>
          <p:cNvSpPr>
            <a:spLocks noGrp="1"/>
          </p:cNvSpPr>
          <p:nvPr>
            <p:ph idx="1"/>
          </p:nvPr>
        </p:nvSpPr>
        <p:spPr/>
        <p:txBody>
          <a:bodyPr/>
          <a:lstStyle/>
          <a:p>
            <a:r>
              <a:rPr lang="de-DE" dirty="0"/>
              <a:t>Beginnt 1915 mit Chemiestudium in Berlin</a:t>
            </a:r>
          </a:p>
          <a:p>
            <a:r>
              <a:rPr lang="de-DE" dirty="0"/>
              <a:t>1919 erster Preis für Diplomarbeit</a:t>
            </a:r>
          </a:p>
          <a:p>
            <a:r>
              <a:rPr lang="de-DE" dirty="0"/>
              <a:t>1921 Dr. Ing. mit Thema zur Lackproduktion</a:t>
            </a:r>
          </a:p>
          <a:p>
            <a:r>
              <a:rPr lang="de-DE" dirty="0"/>
              <a:t>Tätigkeit bei der AEG</a:t>
            </a:r>
          </a:p>
          <a:p>
            <a:r>
              <a:rPr lang="de-DE" dirty="0"/>
              <a:t>Einstieg in die Forschung bei der PTR</a:t>
            </a:r>
          </a:p>
          <a:p>
            <a:r>
              <a:rPr lang="de-DE" dirty="0"/>
              <a:t>1926 Heirat mit Walther </a:t>
            </a:r>
            <a:r>
              <a:rPr lang="de-DE" dirty="0" err="1"/>
              <a:t>Noddack</a:t>
            </a:r>
            <a:r>
              <a:rPr lang="de-DE" dirty="0"/>
              <a:t>, folgt ihm als Assistentin auf seine Professuren in Freiburg, Straßburg, Bamberg</a:t>
            </a:r>
          </a:p>
          <a:p>
            <a:r>
              <a:rPr lang="de-DE" dirty="0"/>
              <a:t>Dreimal für den Nobelpreis vorgeschlagen</a:t>
            </a:r>
          </a:p>
        </p:txBody>
      </p:sp>
      <p:sp>
        <p:nvSpPr>
          <p:cNvPr id="4" name="Fußzeilenplatzhalter 3">
            <a:extLst>
              <a:ext uri="{FF2B5EF4-FFF2-40B4-BE49-F238E27FC236}">
                <a16:creationId xmlns:a16="http://schemas.microsoft.com/office/drawing/2014/main" id="{E15CBE3A-0975-4AB4-98BF-F343BC701765}"/>
              </a:ext>
            </a:extLst>
          </p:cNvPr>
          <p:cNvSpPr>
            <a:spLocks noGrp="1"/>
          </p:cNvSpPr>
          <p:nvPr>
            <p:ph type="ftr" sz="quarter" idx="11"/>
          </p:nvPr>
        </p:nvSpPr>
        <p:spPr/>
        <p:txBody>
          <a:bodyPr/>
          <a:lstStyle/>
          <a:p>
            <a:endParaRPr lang="de-DE"/>
          </a:p>
        </p:txBody>
      </p:sp>
    </p:spTree>
    <p:extLst>
      <p:ext uri="{BB962C8B-B14F-4D97-AF65-F5344CB8AC3E}">
        <p14:creationId xmlns:p14="http://schemas.microsoft.com/office/powerpoint/2010/main" val="22845211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8AAC375-A2F4-E02C-1157-C0D953812BD7}"/>
              </a:ext>
            </a:extLst>
          </p:cNvPr>
          <p:cNvSpPr>
            <a:spLocks noGrp="1"/>
          </p:cNvSpPr>
          <p:nvPr>
            <p:ph type="title"/>
          </p:nvPr>
        </p:nvSpPr>
        <p:spPr/>
        <p:txBody>
          <a:bodyPr/>
          <a:lstStyle/>
          <a:p>
            <a:r>
              <a:rPr lang="de-DE" dirty="0"/>
              <a:t>Inhalt</a:t>
            </a:r>
          </a:p>
        </p:txBody>
      </p:sp>
      <p:sp>
        <p:nvSpPr>
          <p:cNvPr id="3" name="Inhaltsplatzhalter 2">
            <a:extLst>
              <a:ext uri="{FF2B5EF4-FFF2-40B4-BE49-F238E27FC236}">
                <a16:creationId xmlns:a16="http://schemas.microsoft.com/office/drawing/2014/main" id="{72B84AA6-69EE-BED0-4251-2B9E969E0351}"/>
              </a:ext>
            </a:extLst>
          </p:cNvPr>
          <p:cNvSpPr>
            <a:spLocks noGrp="1"/>
          </p:cNvSpPr>
          <p:nvPr>
            <p:ph idx="1"/>
          </p:nvPr>
        </p:nvSpPr>
        <p:spPr/>
        <p:txBody>
          <a:bodyPr/>
          <a:lstStyle/>
          <a:p>
            <a:pPr marL="285750" indent="-285750">
              <a:buFont typeface="Arial" panose="020B0604020202020204" pitchFamily="34" charset="0"/>
              <a:buChar char="•"/>
            </a:pPr>
            <a:r>
              <a:rPr lang="de-DE" sz="2800" dirty="0"/>
              <a:t>Gleichstellungspolitische Rahmenbedingungen für Frauen</a:t>
            </a:r>
          </a:p>
          <a:p>
            <a:pPr marL="285750" indent="-285750">
              <a:buFont typeface="Arial" panose="020B0604020202020204" pitchFamily="34" charset="0"/>
              <a:buChar char="•"/>
            </a:pPr>
            <a:r>
              <a:rPr lang="de-DE" sz="2800" dirty="0"/>
              <a:t>Promotionen von Frauen</a:t>
            </a:r>
          </a:p>
          <a:p>
            <a:pPr marL="285750" indent="-285750">
              <a:buFont typeface="Arial" panose="020B0604020202020204" pitchFamily="34" charset="0"/>
              <a:buChar char="•"/>
            </a:pPr>
            <a:r>
              <a:rPr lang="de-DE" sz="2800" dirty="0"/>
              <a:t>Frühe Professorinnen</a:t>
            </a:r>
          </a:p>
          <a:p>
            <a:pPr marL="285750" indent="-285750">
              <a:buFont typeface="Arial" panose="020B0604020202020204" pitchFamily="34" charset="0"/>
              <a:buChar char="•"/>
            </a:pPr>
            <a:r>
              <a:rPr lang="de-DE" sz="2800" dirty="0"/>
              <a:t>Exemplarische Lebensläufe</a:t>
            </a:r>
          </a:p>
          <a:p>
            <a:endParaRPr lang="de-DE" dirty="0"/>
          </a:p>
        </p:txBody>
      </p:sp>
      <p:sp>
        <p:nvSpPr>
          <p:cNvPr id="4" name="Fußzeilenplatzhalter 3">
            <a:extLst>
              <a:ext uri="{FF2B5EF4-FFF2-40B4-BE49-F238E27FC236}">
                <a16:creationId xmlns:a16="http://schemas.microsoft.com/office/drawing/2014/main" id="{E904B67F-2A0B-4616-91A2-2541C6DB57AC}"/>
              </a:ext>
            </a:extLst>
          </p:cNvPr>
          <p:cNvSpPr>
            <a:spLocks noGrp="1"/>
          </p:cNvSpPr>
          <p:nvPr>
            <p:ph type="ftr" sz="quarter" idx="11"/>
          </p:nvPr>
        </p:nvSpPr>
        <p:spPr/>
        <p:txBody>
          <a:bodyPr/>
          <a:lstStyle/>
          <a:p>
            <a:endParaRPr lang="de-DE"/>
          </a:p>
        </p:txBody>
      </p:sp>
    </p:spTree>
    <p:extLst>
      <p:ext uri="{BB962C8B-B14F-4D97-AF65-F5344CB8AC3E}">
        <p14:creationId xmlns:p14="http://schemas.microsoft.com/office/powerpoint/2010/main" val="429118355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8FC576E-2159-9948-3978-A01B83F859A8}"/>
              </a:ext>
            </a:extLst>
          </p:cNvPr>
          <p:cNvSpPr>
            <a:spLocks noGrp="1"/>
          </p:cNvSpPr>
          <p:nvPr>
            <p:ph type="title"/>
          </p:nvPr>
        </p:nvSpPr>
        <p:spPr/>
        <p:txBody>
          <a:bodyPr/>
          <a:lstStyle/>
          <a:p>
            <a:r>
              <a:rPr lang="de-DE" dirty="0"/>
              <a:t>Irma Ullmann, geb. Goldmann</a:t>
            </a:r>
          </a:p>
        </p:txBody>
      </p:sp>
      <p:sp>
        <p:nvSpPr>
          <p:cNvPr id="3" name="Inhaltsplatzhalter 2">
            <a:extLst>
              <a:ext uri="{FF2B5EF4-FFF2-40B4-BE49-F238E27FC236}">
                <a16:creationId xmlns:a16="http://schemas.microsoft.com/office/drawing/2014/main" id="{FC4B49AE-362F-0EBE-F399-034FB3FFAC9F}"/>
              </a:ext>
            </a:extLst>
          </p:cNvPr>
          <p:cNvSpPr>
            <a:spLocks noGrp="1"/>
          </p:cNvSpPr>
          <p:nvPr>
            <p:ph idx="1"/>
          </p:nvPr>
        </p:nvSpPr>
        <p:spPr/>
        <p:txBody>
          <a:bodyPr/>
          <a:lstStyle/>
          <a:p>
            <a:r>
              <a:rPr lang="de-DE" dirty="0"/>
              <a:t>Studium Diplom Chemie Universität Genf</a:t>
            </a:r>
          </a:p>
          <a:p>
            <a:r>
              <a:rPr lang="de-DE" dirty="0"/>
              <a:t>1899 Dr. phil. Zürich (Doktorvater Fritz Ullmann)</a:t>
            </a:r>
          </a:p>
          <a:p>
            <a:r>
              <a:rPr lang="de-DE" dirty="0"/>
              <a:t>1905 Patent für synthetische Farbstoff zus. mit Fritz Ullmann</a:t>
            </a:r>
          </a:p>
          <a:p>
            <a:r>
              <a:rPr lang="de-DE" dirty="0"/>
              <a:t>1907 Privatassistentin bei Prof. Fritz Ullmann an der TH Charlottenburg als erste Frau</a:t>
            </a:r>
          </a:p>
          <a:p>
            <a:r>
              <a:rPr lang="de-DE" dirty="0"/>
              <a:t>1910 Patent des Ehepaars für </a:t>
            </a:r>
            <a:r>
              <a:rPr lang="de-DE" dirty="0" err="1"/>
              <a:t>Anthrachinonsulfit</a:t>
            </a:r>
            <a:endParaRPr lang="de-DE" dirty="0"/>
          </a:p>
          <a:p>
            <a:r>
              <a:rPr lang="de-DE" dirty="0"/>
              <a:t>Weitere gemeinsame Forschung des Ehepaars ab 1925 in Genf</a:t>
            </a:r>
          </a:p>
        </p:txBody>
      </p:sp>
      <p:sp>
        <p:nvSpPr>
          <p:cNvPr id="4" name="Fußzeilenplatzhalter 3">
            <a:extLst>
              <a:ext uri="{FF2B5EF4-FFF2-40B4-BE49-F238E27FC236}">
                <a16:creationId xmlns:a16="http://schemas.microsoft.com/office/drawing/2014/main" id="{C80B527B-1A73-4EC6-9455-2906CD881732}"/>
              </a:ext>
            </a:extLst>
          </p:cNvPr>
          <p:cNvSpPr>
            <a:spLocks noGrp="1"/>
          </p:cNvSpPr>
          <p:nvPr>
            <p:ph type="ftr" sz="quarter" idx="11"/>
          </p:nvPr>
        </p:nvSpPr>
        <p:spPr/>
        <p:txBody>
          <a:bodyPr/>
          <a:lstStyle/>
          <a:p>
            <a:endParaRPr lang="de-DE"/>
          </a:p>
        </p:txBody>
      </p:sp>
    </p:spTree>
    <p:extLst>
      <p:ext uri="{BB962C8B-B14F-4D97-AF65-F5344CB8AC3E}">
        <p14:creationId xmlns:p14="http://schemas.microsoft.com/office/powerpoint/2010/main" val="155949476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252C098-2B8C-E617-6FB7-C6781F5DF65C}"/>
              </a:ext>
            </a:extLst>
          </p:cNvPr>
          <p:cNvSpPr>
            <a:spLocks noGrp="1"/>
          </p:cNvSpPr>
          <p:nvPr>
            <p:ph type="title"/>
          </p:nvPr>
        </p:nvSpPr>
        <p:spPr/>
        <p:txBody>
          <a:bodyPr/>
          <a:lstStyle/>
          <a:p>
            <a:r>
              <a:rPr lang="de-DE" dirty="0"/>
              <a:t>Käthe (Katharina) Paulus</a:t>
            </a:r>
          </a:p>
        </p:txBody>
      </p:sp>
      <p:sp>
        <p:nvSpPr>
          <p:cNvPr id="3" name="Inhaltsplatzhalter 2">
            <a:extLst>
              <a:ext uri="{FF2B5EF4-FFF2-40B4-BE49-F238E27FC236}">
                <a16:creationId xmlns:a16="http://schemas.microsoft.com/office/drawing/2014/main" id="{5B0705F7-DB66-A6A8-E852-C5F0FB2AA90F}"/>
              </a:ext>
            </a:extLst>
          </p:cNvPr>
          <p:cNvSpPr>
            <a:spLocks noGrp="1"/>
          </p:cNvSpPr>
          <p:nvPr>
            <p:ph idx="1"/>
          </p:nvPr>
        </p:nvSpPr>
        <p:spPr/>
        <p:txBody>
          <a:bodyPr>
            <a:normAutofit fontScale="92500" lnSpcReduction="10000"/>
          </a:bodyPr>
          <a:lstStyle/>
          <a:p>
            <a:r>
              <a:rPr lang="de-DE" dirty="0"/>
              <a:t>Tätigkeit als Näherin</a:t>
            </a:r>
          </a:p>
          <a:p>
            <a:r>
              <a:rPr lang="de-DE" dirty="0"/>
              <a:t>Reparatur der Luftschiffe von Hermann </a:t>
            </a:r>
            <a:r>
              <a:rPr lang="de-DE" dirty="0" err="1"/>
              <a:t>Lattemann</a:t>
            </a:r>
            <a:endParaRPr lang="de-DE" dirty="0"/>
          </a:p>
          <a:p>
            <a:r>
              <a:rPr lang="de-DE" dirty="0"/>
              <a:t>1891 Geburt eines Sohnes, erlernen des Ballonfliegens</a:t>
            </a:r>
          </a:p>
          <a:p>
            <a:r>
              <a:rPr lang="de-DE" dirty="0"/>
              <a:t>1893 erster Absprung aus 1200 Metern</a:t>
            </a:r>
          </a:p>
          <a:p>
            <a:r>
              <a:rPr lang="de-DE" dirty="0"/>
              <a:t>Karriere als Fallschirmspringerin im Sport- und </a:t>
            </a:r>
            <a:r>
              <a:rPr lang="de-DE" dirty="0" err="1"/>
              <a:t>Showbusineß</a:t>
            </a:r>
            <a:endParaRPr lang="de-DE" dirty="0"/>
          </a:p>
          <a:p>
            <a:r>
              <a:rPr lang="de-DE" dirty="0"/>
              <a:t>Bis 1912 500 Ballonfahrten und 150 Fallsprünge</a:t>
            </a:r>
          </a:p>
          <a:p>
            <a:r>
              <a:rPr lang="de-DE" dirty="0"/>
              <a:t>Tätigkeit in der Preußischen Heeresluftfahrt-Verwaltung</a:t>
            </a:r>
          </a:p>
          <a:p>
            <a:r>
              <a:rPr lang="de-DE" dirty="0"/>
              <a:t>1921 Schweizer Patent für das Fallschirmpaket</a:t>
            </a:r>
          </a:p>
          <a:p>
            <a:r>
              <a:rPr lang="de-DE" dirty="0"/>
              <a:t>Produktion von Fallschirmen und Ballonen</a:t>
            </a:r>
          </a:p>
          <a:p>
            <a:r>
              <a:rPr lang="de-DE" dirty="0"/>
              <a:t>1967 in Berlin-Reinickendorf gestorben  </a:t>
            </a:r>
          </a:p>
        </p:txBody>
      </p:sp>
      <p:sp>
        <p:nvSpPr>
          <p:cNvPr id="4" name="Fußzeilenplatzhalter 3">
            <a:extLst>
              <a:ext uri="{FF2B5EF4-FFF2-40B4-BE49-F238E27FC236}">
                <a16:creationId xmlns:a16="http://schemas.microsoft.com/office/drawing/2014/main" id="{567AA5AC-7138-4DE8-8988-6F5DB89250C8}"/>
              </a:ext>
            </a:extLst>
          </p:cNvPr>
          <p:cNvSpPr>
            <a:spLocks noGrp="1"/>
          </p:cNvSpPr>
          <p:nvPr>
            <p:ph type="ftr" sz="quarter" idx="11"/>
          </p:nvPr>
        </p:nvSpPr>
        <p:spPr/>
        <p:txBody>
          <a:bodyPr/>
          <a:lstStyle/>
          <a:p>
            <a:endParaRPr lang="de-DE"/>
          </a:p>
        </p:txBody>
      </p:sp>
    </p:spTree>
    <p:extLst>
      <p:ext uri="{BB962C8B-B14F-4D97-AF65-F5344CB8AC3E}">
        <p14:creationId xmlns:p14="http://schemas.microsoft.com/office/powerpoint/2010/main" val="305172221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B604EC5-84FE-D7C4-A093-55BD6EF49FDF}"/>
              </a:ext>
            </a:extLst>
          </p:cNvPr>
          <p:cNvSpPr>
            <a:spLocks noGrp="1"/>
          </p:cNvSpPr>
          <p:nvPr>
            <p:ph type="title"/>
          </p:nvPr>
        </p:nvSpPr>
        <p:spPr/>
        <p:txBody>
          <a:bodyPr/>
          <a:lstStyle/>
          <a:p>
            <a:r>
              <a:rPr lang="de-DE" dirty="0"/>
              <a:t>Literaturhinweise </a:t>
            </a:r>
            <a:r>
              <a:rPr lang="de-DE"/>
              <a:t>- Auswahl</a:t>
            </a:r>
            <a:endParaRPr lang="de-DE" dirty="0"/>
          </a:p>
        </p:txBody>
      </p:sp>
      <p:sp>
        <p:nvSpPr>
          <p:cNvPr id="3" name="Inhaltsplatzhalter 2">
            <a:extLst>
              <a:ext uri="{FF2B5EF4-FFF2-40B4-BE49-F238E27FC236}">
                <a16:creationId xmlns:a16="http://schemas.microsoft.com/office/drawing/2014/main" id="{50400391-7D33-81DC-843A-CF5C4C104780}"/>
              </a:ext>
            </a:extLst>
          </p:cNvPr>
          <p:cNvSpPr>
            <a:spLocks noGrp="1"/>
          </p:cNvSpPr>
          <p:nvPr>
            <p:ph idx="1"/>
          </p:nvPr>
        </p:nvSpPr>
        <p:spPr/>
        <p:txBody>
          <a:bodyPr/>
          <a:lstStyle/>
          <a:p>
            <a:r>
              <a:rPr lang="de-DE" dirty="0"/>
              <a:t>Annette Vogt: Wissenschaftlerinnen in Kaiser-Wilhelm-Instituten A-Z. Berlin 2008</a:t>
            </a:r>
          </a:p>
          <a:p>
            <a:r>
              <a:rPr lang="de-DE" dirty="0"/>
              <a:t>Renate Tobies (</a:t>
            </a:r>
            <a:r>
              <a:rPr lang="de-DE" dirty="0" err="1"/>
              <a:t>Hg</a:t>
            </a:r>
            <a:r>
              <a:rPr lang="de-DE" dirty="0"/>
              <a:t>.): Aller Männerkultur zum Trotz. Frauen in Mathematik, Naturwissenschaft und Technik. Frankfurt a.M. 2008.</a:t>
            </a:r>
          </a:p>
          <a:p>
            <a:r>
              <a:rPr lang="de-DE" dirty="0"/>
              <a:t>Zwischen Rebellion und Reform. Frauen im Berliner Westen. </a:t>
            </a:r>
            <a:r>
              <a:rPr lang="de-DE" dirty="0" err="1"/>
              <a:t>Hg</a:t>
            </a:r>
            <a:r>
              <a:rPr lang="de-DE" dirty="0"/>
              <a:t>. Birgit Jochens und Sonja Miltenberger. Heimatmuseum Charlottenburg Berlin 1999.</a:t>
            </a:r>
          </a:p>
          <a:p>
            <a:endParaRPr lang="de-DE" dirty="0"/>
          </a:p>
          <a:p>
            <a:r>
              <a:rPr lang="de-DE" dirty="0"/>
              <a:t>Hinweis:</a:t>
            </a:r>
          </a:p>
          <a:p>
            <a:r>
              <a:rPr lang="de-DE" dirty="0"/>
              <a:t>Viele Universitäten haben auf den Seiten ihres Archivs oder des Fördervereins die ersten Promotionen von Frauen aufgearbeitet.</a:t>
            </a:r>
          </a:p>
          <a:p>
            <a:endParaRPr lang="de-DE" dirty="0"/>
          </a:p>
        </p:txBody>
      </p:sp>
      <p:sp>
        <p:nvSpPr>
          <p:cNvPr id="4" name="Fußzeilenplatzhalter 3">
            <a:extLst>
              <a:ext uri="{FF2B5EF4-FFF2-40B4-BE49-F238E27FC236}">
                <a16:creationId xmlns:a16="http://schemas.microsoft.com/office/drawing/2014/main" id="{DC6D2FB2-7AF5-416E-8390-E9E203F9B522}"/>
              </a:ext>
            </a:extLst>
          </p:cNvPr>
          <p:cNvSpPr>
            <a:spLocks noGrp="1"/>
          </p:cNvSpPr>
          <p:nvPr>
            <p:ph type="ftr" sz="quarter" idx="11"/>
          </p:nvPr>
        </p:nvSpPr>
        <p:spPr/>
        <p:txBody>
          <a:bodyPr/>
          <a:lstStyle/>
          <a:p>
            <a:endParaRPr lang="de-DE"/>
          </a:p>
        </p:txBody>
      </p:sp>
    </p:spTree>
    <p:extLst>
      <p:ext uri="{BB962C8B-B14F-4D97-AF65-F5344CB8AC3E}">
        <p14:creationId xmlns:p14="http://schemas.microsoft.com/office/powerpoint/2010/main" val="245680260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E8C724A-55ED-4926-9945-9A6607DCE50D}"/>
              </a:ext>
            </a:extLst>
          </p:cNvPr>
          <p:cNvSpPr>
            <a:spLocks noGrp="1"/>
          </p:cNvSpPr>
          <p:nvPr>
            <p:ph type="title"/>
          </p:nvPr>
        </p:nvSpPr>
        <p:spPr/>
        <p:txBody>
          <a:bodyPr/>
          <a:lstStyle/>
          <a:p>
            <a:r>
              <a:rPr lang="de-DE" dirty="0"/>
              <a:t>Empfohlene Webseiten</a:t>
            </a:r>
          </a:p>
        </p:txBody>
      </p:sp>
      <p:sp>
        <p:nvSpPr>
          <p:cNvPr id="3" name="Inhaltsplatzhalter 2">
            <a:extLst>
              <a:ext uri="{FF2B5EF4-FFF2-40B4-BE49-F238E27FC236}">
                <a16:creationId xmlns:a16="http://schemas.microsoft.com/office/drawing/2014/main" id="{738E0637-85B9-4919-B719-7FABF1DC642C}"/>
              </a:ext>
            </a:extLst>
          </p:cNvPr>
          <p:cNvSpPr>
            <a:spLocks noGrp="1"/>
          </p:cNvSpPr>
          <p:nvPr>
            <p:ph idx="1"/>
          </p:nvPr>
        </p:nvSpPr>
        <p:spPr/>
        <p:txBody>
          <a:bodyPr/>
          <a:lstStyle/>
          <a:p>
            <a:r>
              <a:rPr lang="de-DE" dirty="0"/>
              <a:t>Frauen in der Informatik </a:t>
            </a:r>
            <a:r>
              <a:rPr lang="de-DE" dirty="0">
                <a:hlinkClick r:id="rId2"/>
              </a:rPr>
              <a:t>https://www.frauen-informatik-geschichte.de/index.php-id=6.htm</a:t>
            </a:r>
            <a:endParaRPr lang="de-DE" dirty="0"/>
          </a:p>
          <a:p>
            <a:r>
              <a:rPr lang="de-DE" dirty="0"/>
              <a:t>Historische Frauen im Maschinenbau und Verfahrenstechnik</a:t>
            </a:r>
          </a:p>
          <a:p>
            <a:r>
              <a:rPr lang="de-DE" dirty="0">
                <a:hlinkClick r:id="rId3"/>
              </a:rPr>
              <a:t>https://www.gffz.de/gender-in-die-lehre-der-mint-faecher/faecher-studienbereiche/maschinenbau-verfahrenstechnik/fachgeschichte-und-fachkulturen/bedeutende-frauen-im-maschinenbau?type=rau%27nvOpzp</a:t>
            </a:r>
            <a:r>
              <a:rPr lang="de-DE">
                <a:hlinkClick r:id="rId3"/>
              </a:rPr>
              <a:t>%27</a:t>
            </a:r>
            <a:endParaRPr lang="de-DE"/>
          </a:p>
          <a:p>
            <a:r>
              <a:rPr lang="de-DE"/>
              <a:t>Gender </a:t>
            </a:r>
            <a:r>
              <a:rPr lang="de-DE" dirty="0"/>
              <a:t>in de MINT-Lehre</a:t>
            </a:r>
          </a:p>
          <a:p>
            <a:r>
              <a:rPr lang="de-DE" dirty="0">
                <a:hlinkClick r:id="rId4"/>
              </a:rPr>
              <a:t>https://www.gffz.de/gender-in-die-lehre-der-mint-faecher/veranstaltungen?type=rau%27nvOpzp%3B%20AND%201%3D1%20OR%20%28%3C%27%22%3EiKO%29%29%2C%26%2Ffileadmin%2Fuser_upload%2F5_Forschungsberichte_des_gFF1.pdf</a:t>
            </a:r>
            <a:endParaRPr lang="de-DE" dirty="0"/>
          </a:p>
          <a:p>
            <a:endParaRPr lang="de-DE" dirty="0"/>
          </a:p>
        </p:txBody>
      </p:sp>
      <p:sp>
        <p:nvSpPr>
          <p:cNvPr id="5" name="Fußzeilenplatzhalter 4">
            <a:extLst>
              <a:ext uri="{FF2B5EF4-FFF2-40B4-BE49-F238E27FC236}">
                <a16:creationId xmlns:a16="http://schemas.microsoft.com/office/drawing/2014/main" id="{F0BC8EDB-629E-4585-B694-B0B31C21F37F}"/>
              </a:ext>
            </a:extLst>
          </p:cNvPr>
          <p:cNvSpPr>
            <a:spLocks noGrp="1"/>
          </p:cNvSpPr>
          <p:nvPr>
            <p:ph type="ftr" sz="quarter" idx="11"/>
          </p:nvPr>
        </p:nvSpPr>
        <p:spPr/>
        <p:txBody>
          <a:bodyPr/>
          <a:lstStyle/>
          <a:p>
            <a:endParaRPr lang="de-DE"/>
          </a:p>
        </p:txBody>
      </p:sp>
    </p:spTree>
    <p:extLst>
      <p:ext uri="{BB962C8B-B14F-4D97-AF65-F5344CB8AC3E}">
        <p14:creationId xmlns:p14="http://schemas.microsoft.com/office/powerpoint/2010/main" val="23552067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ildplatzhalter 3">
            <a:extLst>
              <a:ext uri="{FF2B5EF4-FFF2-40B4-BE49-F238E27FC236}">
                <a16:creationId xmlns:a16="http://schemas.microsoft.com/office/drawing/2014/main" id="{E56534D0-9C2E-4498-AF85-C2C47957CF86}"/>
              </a:ext>
            </a:extLst>
          </p:cNvPr>
          <p:cNvSpPr>
            <a:spLocks noGrp="1"/>
          </p:cNvSpPr>
          <p:nvPr>
            <p:ph type="pic" sz="quarter" idx="10"/>
          </p:nvPr>
        </p:nvSpPr>
        <p:spPr>
          <a:xfrm>
            <a:off x="4138427" y="300192"/>
            <a:ext cx="5544827" cy="5556845"/>
          </a:xfrm>
          <a:ln w="28575">
            <a:solidFill>
              <a:srgbClr val="EA3B07"/>
            </a:solidFill>
          </a:ln>
        </p:spPr>
        <p:txBody>
          <a:bodyPr/>
          <a:lstStyle/>
          <a:p>
            <a:endParaRPr lang="de-DE" dirty="0"/>
          </a:p>
        </p:txBody>
      </p:sp>
      <p:sp>
        <p:nvSpPr>
          <p:cNvPr id="2" name="Titel 1">
            <a:extLst>
              <a:ext uri="{FF2B5EF4-FFF2-40B4-BE49-F238E27FC236}">
                <a16:creationId xmlns:a16="http://schemas.microsoft.com/office/drawing/2014/main" id="{2FF9BA82-F2E8-C805-245C-7040BE9FAFF9}"/>
              </a:ext>
            </a:extLst>
          </p:cNvPr>
          <p:cNvSpPr>
            <a:spLocks noGrp="1"/>
          </p:cNvSpPr>
          <p:nvPr>
            <p:ph type="ctrTitle"/>
          </p:nvPr>
        </p:nvSpPr>
        <p:spPr>
          <a:xfrm>
            <a:off x="335360" y="1956122"/>
            <a:ext cx="7701699" cy="923330"/>
          </a:xfrm>
        </p:spPr>
        <p:txBody>
          <a:bodyPr/>
          <a:lstStyle/>
          <a:p>
            <a:r>
              <a:rPr lang="de-DE" dirty="0"/>
              <a:t>Gleichstellungspolitische Rahmenbedingungen für Frauen</a:t>
            </a:r>
          </a:p>
        </p:txBody>
      </p:sp>
      <p:sp>
        <p:nvSpPr>
          <p:cNvPr id="3" name="Untertitel 2">
            <a:extLst>
              <a:ext uri="{FF2B5EF4-FFF2-40B4-BE49-F238E27FC236}">
                <a16:creationId xmlns:a16="http://schemas.microsoft.com/office/drawing/2014/main" id="{ABFA1A9D-44D5-B2DD-66B8-3F081B6D4ED9}"/>
              </a:ext>
            </a:extLst>
          </p:cNvPr>
          <p:cNvSpPr>
            <a:spLocks noGrp="1"/>
          </p:cNvSpPr>
          <p:nvPr>
            <p:ph type="subTitle" idx="1"/>
          </p:nvPr>
        </p:nvSpPr>
        <p:spPr>
          <a:xfrm>
            <a:off x="335360" y="2921168"/>
            <a:ext cx="7606135" cy="1015663"/>
          </a:xfrm>
        </p:spPr>
        <p:txBody>
          <a:bodyPr/>
          <a:lstStyle/>
          <a:p>
            <a:r>
              <a:rPr lang="de-DE" sz="2400" dirty="0"/>
              <a:t>Welche Ressourcen standen ihnen zur Verfügung?</a:t>
            </a:r>
          </a:p>
          <a:p>
            <a:r>
              <a:rPr lang="de-DE" sz="2400" dirty="0"/>
              <a:t>Welche Barrieren mussten sie überwinden?</a:t>
            </a:r>
          </a:p>
          <a:p>
            <a:endParaRPr lang="de-DE" sz="1800" dirty="0"/>
          </a:p>
        </p:txBody>
      </p:sp>
      <p:sp>
        <p:nvSpPr>
          <p:cNvPr id="5" name="Textplatzhalter 4">
            <a:extLst>
              <a:ext uri="{FF2B5EF4-FFF2-40B4-BE49-F238E27FC236}">
                <a16:creationId xmlns:a16="http://schemas.microsoft.com/office/drawing/2014/main" id="{3620B810-AC3A-4080-BE5D-462535B501DF}"/>
              </a:ext>
            </a:extLst>
          </p:cNvPr>
          <p:cNvSpPr>
            <a:spLocks noGrp="1"/>
          </p:cNvSpPr>
          <p:nvPr>
            <p:ph type="body" sz="quarter" idx="16"/>
          </p:nvPr>
        </p:nvSpPr>
        <p:spPr>
          <a:xfrm rot="2676889">
            <a:off x="4300565" y="2753653"/>
            <a:ext cx="36000" cy="4810004"/>
          </a:xfrm>
        </p:spPr>
        <p:txBody>
          <a:bodyPr/>
          <a:lstStyle/>
          <a:p>
            <a:endParaRPr lang="de-DE"/>
          </a:p>
        </p:txBody>
      </p:sp>
    </p:spTree>
    <p:extLst>
      <p:ext uri="{BB962C8B-B14F-4D97-AF65-F5344CB8AC3E}">
        <p14:creationId xmlns:p14="http://schemas.microsoft.com/office/powerpoint/2010/main" val="42150513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elle 4">
            <a:extLst>
              <a:ext uri="{FF2B5EF4-FFF2-40B4-BE49-F238E27FC236}">
                <a16:creationId xmlns:a16="http://schemas.microsoft.com/office/drawing/2014/main" id="{10A9CE1D-67D1-A19D-C88F-3ECC2D3A170F}"/>
              </a:ext>
            </a:extLst>
          </p:cNvPr>
          <p:cNvGraphicFramePr>
            <a:graphicFrameLocks noGrp="1"/>
          </p:cNvGraphicFramePr>
          <p:nvPr>
            <p:ph idx="1"/>
            <p:extLst>
              <p:ext uri="{D42A27DB-BD31-4B8C-83A1-F6EECF244321}">
                <p14:modId xmlns:p14="http://schemas.microsoft.com/office/powerpoint/2010/main" val="1386905075"/>
              </p:ext>
            </p:extLst>
          </p:nvPr>
        </p:nvGraphicFramePr>
        <p:xfrm>
          <a:off x="343135" y="422228"/>
          <a:ext cx="11188957" cy="5630219"/>
        </p:xfrm>
        <a:graphic>
          <a:graphicData uri="http://schemas.openxmlformats.org/drawingml/2006/table">
            <a:tbl>
              <a:tblPr firstRow="1" bandRow="1">
                <a:tableStyleId>{5C22544A-7EE6-4342-B048-85BDC9FD1C3A}</a:tableStyleId>
              </a:tblPr>
              <a:tblGrid>
                <a:gridCol w="3961226">
                  <a:extLst>
                    <a:ext uri="{9D8B030D-6E8A-4147-A177-3AD203B41FA5}">
                      <a16:colId xmlns:a16="http://schemas.microsoft.com/office/drawing/2014/main" val="1452517223"/>
                    </a:ext>
                  </a:extLst>
                </a:gridCol>
                <a:gridCol w="7227731">
                  <a:extLst>
                    <a:ext uri="{9D8B030D-6E8A-4147-A177-3AD203B41FA5}">
                      <a16:colId xmlns:a16="http://schemas.microsoft.com/office/drawing/2014/main" val="365820079"/>
                    </a:ext>
                  </a:extLst>
                </a:gridCol>
              </a:tblGrid>
              <a:tr h="358545">
                <a:tc>
                  <a:txBody>
                    <a:bodyPr/>
                    <a:lstStyle/>
                    <a:p>
                      <a:r>
                        <a:rPr lang="de-DE" dirty="0"/>
                        <a:t>Zugänglichkeit in Deutschland</a:t>
                      </a:r>
                    </a:p>
                  </a:txBody>
                  <a:tcPr/>
                </a:tc>
                <a:tc>
                  <a:txBody>
                    <a:bodyPr/>
                    <a:lstStyle/>
                    <a:p>
                      <a:r>
                        <a:rPr lang="de-DE" dirty="0"/>
                        <a:t>Zeitliche Einordnung</a:t>
                      </a:r>
                    </a:p>
                  </a:txBody>
                  <a:tcPr/>
                </a:tc>
                <a:extLst>
                  <a:ext uri="{0D108BD9-81ED-4DB2-BD59-A6C34878D82A}">
                    <a16:rowId xmlns:a16="http://schemas.microsoft.com/office/drawing/2014/main" val="2182066839"/>
                  </a:ext>
                </a:extLst>
              </a:tr>
              <a:tr h="898769">
                <a:tc>
                  <a:txBody>
                    <a:bodyPr/>
                    <a:lstStyle/>
                    <a:p>
                      <a:r>
                        <a:rPr lang="de-DE" dirty="0"/>
                        <a:t>Frauen können Abitur machen</a:t>
                      </a:r>
                    </a:p>
                  </a:txBody>
                  <a:tcPr/>
                </a:tc>
                <a:tc>
                  <a:txBody>
                    <a:bodyPr/>
                    <a:lstStyle/>
                    <a:p>
                      <a:r>
                        <a:rPr lang="de-DE" sz="1400" dirty="0"/>
                        <a:t>Privilegiert: Private Schulen übernehmen Mädchenbildung, Prüfung wird an Jungenschulen abgelegt, 1901 Gründung der späteren Auguste-Viktoria-Schule, die als erstes städtische Mädchenschule Preußens in Charlottenburg auf das Abitur vorbereitete, 1911 Eröffnung Dresdner „Studienanstalt“ zur Vorbereitung von Mädchen auf das Abitur</a:t>
                      </a:r>
                    </a:p>
                  </a:txBody>
                  <a:tcPr/>
                </a:tc>
                <a:extLst>
                  <a:ext uri="{0D108BD9-81ED-4DB2-BD59-A6C34878D82A}">
                    <a16:rowId xmlns:a16="http://schemas.microsoft.com/office/drawing/2014/main" val="1706139949"/>
                  </a:ext>
                </a:extLst>
              </a:tr>
              <a:tr h="692459">
                <a:tc>
                  <a:txBody>
                    <a:bodyPr/>
                    <a:lstStyle/>
                    <a:p>
                      <a:r>
                        <a:rPr lang="de-DE" dirty="0"/>
                        <a:t>Frauen dürfen Studieren</a:t>
                      </a:r>
                    </a:p>
                  </a:txBody>
                  <a:tcPr/>
                </a:tc>
                <a:tc>
                  <a:txBody>
                    <a:bodyPr/>
                    <a:lstStyle/>
                    <a:p>
                      <a:r>
                        <a:rPr lang="de-DE" sz="1400" dirty="0"/>
                        <a:t>Vereinzelnd, nach privaten bezahlten Unterricht, über Beziehungen (Vater, Ehemann) studieren sie visuell abgeschirmt im Unterricht (vergitterte Loge, im Nebenraum bei angelehnter Tür)</a:t>
                      </a:r>
                    </a:p>
                  </a:txBody>
                  <a:tcPr/>
                </a:tc>
                <a:extLst>
                  <a:ext uri="{0D108BD9-81ED-4DB2-BD59-A6C34878D82A}">
                    <a16:rowId xmlns:a16="http://schemas.microsoft.com/office/drawing/2014/main" val="2712583882"/>
                  </a:ext>
                </a:extLst>
              </a:tr>
              <a:tr h="627454">
                <a:tc>
                  <a:txBody>
                    <a:bodyPr/>
                    <a:lstStyle/>
                    <a:p>
                      <a:r>
                        <a:rPr lang="de-DE" dirty="0"/>
                        <a:t>Frauen werden als Gasthörerinnen an Universitäten zugelassen</a:t>
                      </a:r>
                    </a:p>
                  </a:txBody>
                  <a:tcPr/>
                </a:tc>
                <a:tc>
                  <a:txBody>
                    <a:bodyPr/>
                    <a:lstStyle/>
                    <a:p>
                      <a:r>
                        <a:rPr lang="de-DE" sz="1400" dirty="0"/>
                        <a:t>1896, Preußen</a:t>
                      </a:r>
                    </a:p>
                  </a:txBody>
                  <a:tcPr/>
                </a:tc>
                <a:extLst>
                  <a:ext uri="{0D108BD9-81ED-4DB2-BD59-A6C34878D82A}">
                    <a16:rowId xmlns:a16="http://schemas.microsoft.com/office/drawing/2014/main" val="1538837557"/>
                  </a:ext>
                </a:extLst>
              </a:tr>
              <a:tr h="709326">
                <a:tc>
                  <a:txBody>
                    <a:bodyPr/>
                    <a:lstStyle/>
                    <a:p>
                      <a:r>
                        <a:rPr lang="de-DE" dirty="0"/>
                        <a:t>Zulassung von Frauen zum Studium</a:t>
                      </a:r>
                    </a:p>
                  </a:txBody>
                  <a:tcPr/>
                </a:tc>
                <a:tc>
                  <a:txBody>
                    <a:bodyPr/>
                    <a:lstStyle/>
                    <a:p>
                      <a:r>
                        <a:rPr lang="de-DE" sz="1400" dirty="0"/>
                        <a:t>1900 Baden</a:t>
                      </a:r>
                    </a:p>
                    <a:p>
                      <a:r>
                        <a:rPr lang="de-DE" sz="1400" dirty="0"/>
                        <a:t>1908 Preußen</a:t>
                      </a:r>
                    </a:p>
                    <a:p>
                      <a:r>
                        <a:rPr lang="de-DE" sz="1400" dirty="0"/>
                        <a:t>1909 Technische Hochschulen</a:t>
                      </a:r>
                    </a:p>
                  </a:txBody>
                  <a:tcPr/>
                </a:tc>
                <a:extLst>
                  <a:ext uri="{0D108BD9-81ED-4DB2-BD59-A6C34878D82A}">
                    <a16:rowId xmlns:a16="http://schemas.microsoft.com/office/drawing/2014/main" val="3467505677"/>
                  </a:ext>
                </a:extLst>
              </a:tr>
              <a:tr h="358545">
                <a:tc>
                  <a:txBody>
                    <a:bodyPr/>
                    <a:lstStyle/>
                    <a:p>
                      <a:r>
                        <a:rPr lang="de-DE" dirty="0"/>
                        <a:t>Frauenwahlrecht Deutschland</a:t>
                      </a:r>
                    </a:p>
                  </a:txBody>
                  <a:tcPr/>
                </a:tc>
                <a:tc>
                  <a:txBody>
                    <a:bodyPr/>
                    <a:lstStyle/>
                    <a:p>
                      <a:r>
                        <a:rPr lang="de-DE" sz="1400" dirty="0"/>
                        <a:t>1918</a:t>
                      </a:r>
                    </a:p>
                  </a:txBody>
                  <a:tcPr/>
                </a:tc>
                <a:extLst>
                  <a:ext uri="{0D108BD9-81ED-4DB2-BD59-A6C34878D82A}">
                    <a16:rowId xmlns:a16="http://schemas.microsoft.com/office/drawing/2014/main" val="1235431338"/>
                  </a:ext>
                </a:extLst>
              </a:tr>
              <a:tr h="358545">
                <a:tc>
                  <a:txBody>
                    <a:bodyPr/>
                    <a:lstStyle/>
                    <a:p>
                      <a:r>
                        <a:rPr lang="de-DE" dirty="0"/>
                        <a:t>Promotionsmöglichkeit für Frauen</a:t>
                      </a:r>
                    </a:p>
                  </a:txBody>
                  <a:tcPr/>
                </a:tc>
                <a:tc>
                  <a:txBody>
                    <a:bodyPr/>
                    <a:lstStyle/>
                    <a:p>
                      <a:r>
                        <a:rPr lang="de-DE" sz="1400" dirty="0"/>
                        <a:t>Abhängig vom Wohlwollen der Betreuer </a:t>
                      </a:r>
                    </a:p>
                  </a:txBody>
                  <a:tcPr/>
                </a:tc>
                <a:extLst>
                  <a:ext uri="{0D108BD9-81ED-4DB2-BD59-A6C34878D82A}">
                    <a16:rowId xmlns:a16="http://schemas.microsoft.com/office/drawing/2014/main" val="3393146044"/>
                  </a:ext>
                </a:extLst>
              </a:tr>
              <a:tr h="358545">
                <a:tc>
                  <a:txBody>
                    <a:bodyPr/>
                    <a:lstStyle/>
                    <a:p>
                      <a:r>
                        <a:rPr lang="de-DE" dirty="0"/>
                        <a:t>Berufsverbot für Frauen</a:t>
                      </a:r>
                    </a:p>
                  </a:txBody>
                  <a:tcPr/>
                </a:tc>
                <a:tc>
                  <a:txBody>
                    <a:bodyPr/>
                    <a:lstStyle/>
                    <a:p>
                      <a:r>
                        <a:rPr lang="de-DE" sz="1400" dirty="0"/>
                        <a:t>1936 „</a:t>
                      </a:r>
                      <a:r>
                        <a:rPr lang="de-DE" sz="1400" dirty="0" err="1"/>
                        <a:t>Schrankenerlaß</a:t>
                      </a:r>
                      <a:r>
                        <a:rPr lang="de-DE" sz="1400" dirty="0"/>
                        <a:t>“</a:t>
                      </a:r>
                    </a:p>
                  </a:txBody>
                  <a:tcPr/>
                </a:tc>
                <a:extLst>
                  <a:ext uri="{0D108BD9-81ED-4DB2-BD59-A6C34878D82A}">
                    <a16:rowId xmlns:a16="http://schemas.microsoft.com/office/drawing/2014/main" val="4201478427"/>
                  </a:ext>
                </a:extLst>
              </a:tr>
              <a:tr h="358545">
                <a:tc>
                  <a:txBody>
                    <a:bodyPr/>
                    <a:lstStyle/>
                    <a:p>
                      <a:r>
                        <a:rPr lang="de-DE" dirty="0"/>
                        <a:t>Rechte verheirateter Frauen, Selbstbestimmung, eigene finanzielle Ressourcen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400" b="0" i="0" kern="1200" dirty="0">
                          <a:solidFill>
                            <a:schemeClr val="dk1"/>
                          </a:solidFill>
                          <a:effectLst/>
                          <a:latin typeface="+mn-lt"/>
                          <a:ea typeface="+mn-ea"/>
                          <a:cs typeface="+mn-cs"/>
                        </a:rPr>
                        <a:t>Bis 1962 durften Ehefrauen allein kein Konto eröffnen, erst 1969 wurden verheirate Frauen voll geschäftsfähig. Erst 1977 (1. Gesetz zur Reform des Ehe- und Familienrechts) wurde das BGB dahingehend geändert, dass Frauen ohne Erlaubnis ihres Ehemannes einer Arbeit nachgehen durften (Westdeutschland). Seit 1997 </a:t>
                      </a:r>
                      <a:r>
                        <a:rPr lang="de-DE" sz="1400" dirty="0"/>
                        <a:t>Verbot von Gewalt in der Ehe.</a:t>
                      </a:r>
                    </a:p>
                    <a:p>
                      <a:endParaRPr lang="de-DE" sz="1400" dirty="0"/>
                    </a:p>
                  </a:txBody>
                  <a:tcPr/>
                </a:tc>
                <a:extLst>
                  <a:ext uri="{0D108BD9-81ED-4DB2-BD59-A6C34878D82A}">
                    <a16:rowId xmlns:a16="http://schemas.microsoft.com/office/drawing/2014/main" val="3519409314"/>
                  </a:ext>
                </a:extLst>
              </a:tr>
            </a:tbl>
          </a:graphicData>
        </a:graphic>
      </p:graphicFrame>
      <p:sp>
        <p:nvSpPr>
          <p:cNvPr id="2" name="Fußzeilenplatzhalter 1">
            <a:extLst>
              <a:ext uri="{FF2B5EF4-FFF2-40B4-BE49-F238E27FC236}">
                <a16:creationId xmlns:a16="http://schemas.microsoft.com/office/drawing/2014/main" id="{1A9D5252-2988-4753-B04A-9940ECF33414}"/>
              </a:ext>
            </a:extLst>
          </p:cNvPr>
          <p:cNvSpPr>
            <a:spLocks noGrp="1"/>
          </p:cNvSpPr>
          <p:nvPr>
            <p:ph type="ftr" sz="quarter" idx="11"/>
          </p:nvPr>
        </p:nvSpPr>
        <p:spPr/>
        <p:txBody>
          <a:bodyPr/>
          <a:lstStyle/>
          <a:p>
            <a:endParaRPr lang="de-DE"/>
          </a:p>
        </p:txBody>
      </p:sp>
    </p:spTree>
    <p:extLst>
      <p:ext uri="{BB962C8B-B14F-4D97-AF65-F5344CB8AC3E}">
        <p14:creationId xmlns:p14="http://schemas.microsoft.com/office/powerpoint/2010/main" val="27892924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56FCA08-999A-9898-3101-D6226C583405}"/>
              </a:ext>
            </a:extLst>
          </p:cNvPr>
          <p:cNvSpPr>
            <a:spLocks noGrp="1"/>
          </p:cNvSpPr>
          <p:nvPr>
            <p:ph type="title"/>
          </p:nvPr>
        </p:nvSpPr>
        <p:spPr/>
        <p:txBody>
          <a:bodyPr/>
          <a:lstStyle/>
          <a:p>
            <a:r>
              <a:rPr lang="de-DE" dirty="0"/>
              <a:t>Mögliche Fragen für den Unterricht</a:t>
            </a:r>
          </a:p>
        </p:txBody>
      </p:sp>
      <p:sp>
        <p:nvSpPr>
          <p:cNvPr id="3" name="Inhaltsplatzhalter 2">
            <a:extLst>
              <a:ext uri="{FF2B5EF4-FFF2-40B4-BE49-F238E27FC236}">
                <a16:creationId xmlns:a16="http://schemas.microsoft.com/office/drawing/2014/main" id="{0291911E-C96E-2356-C4EB-8A9906942484}"/>
              </a:ext>
            </a:extLst>
          </p:cNvPr>
          <p:cNvSpPr>
            <a:spLocks noGrp="1"/>
          </p:cNvSpPr>
          <p:nvPr>
            <p:ph idx="1"/>
          </p:nvPr>
        </p:nvSpPr>
        <p:spPr/>
        <p:txBody>
          <a:bodyPr/>
          <a:lstStyle/>
          <a:p>
            <a:pPr marL="285750" indent="-285750">
              <a:buFont typeface="Arial" panose="020B0604020202020204" pitchFamily="34" charset="0"/>
              <a:buChar char="•"/>
            </a:pPr>
            <a:r>
              <a:rPr lang="de-DE" dirty="0"/>
              <a:t>Welche Möglichkeiten hatten Frauen eine (wissenschaftliche) Ausbildung in Naturwissenschaft und Technik zu machen?</a:t>
            </a:r>
          </a:p>
          <a:p>
            <a:pPr marL="285750" indent="-285750">
              <a:buFont typeface="Arial" panose="020B0604020202020204" pitchFamily="34" charset="0"/>
              <a:buChar char="•"/>
            </a:pPr>
            <a:r>
              <a:rPr lang="de-DE" dirty="0"/>
              <a:t>Welche Barrieren mussten Frauen überwinden, um in der Wissenschaft zu arbeiten?</a:t>
            </a:r>
          </a:p>
          <a:p>
            <a:pPr marL="285750" indent="-285750">
              <a:buFont typeface="Arial" panose="020B0604020202020204" pitchFamily="34" charset="0"/>
              <a:buChar char="•"/>
            </a:pPr>
            <a:r>
              <a:rPr lang="de-DE" dirty="0"/>
              <a:t>Wie waren Privilegien verteilt?</a:t>
            </a:r>
          </a:p>
          <a:p>
            <a:pPr marL="285750" indent="-285750">
              <a:buFont typeface="Arial" panose="020B0604020202020204" pitchFamily="34" charset="0"/>
              <a:buChar char="•"/>
            </a:pPr>
            <a:r>
              <a:rPr lang="de-DE" dirty="0"/>
              <a:t>Was haben Sie bereits gewusst, was ist neu?</a:t>
            </a:r>
          </a:p>
          <a:p>
            <a:pPr marL="285750" indent="-285750">
              <a:buFont typeface="Arial" panose="020B0604020202020204" pitchFamily="34" charset="0"/>
              <a:buChar char="•"/>
            </a:pPr>
            <a:r>
              <a:rPr lang="de-DE" dirty="0"/>
              <a:t>Was möchten Sie genauer wissen?</a:t>
            </a:r>
          </a:p>
          <a:p>
            <a:pPr marL="285750" indent="-285750">
              <a:buFont typeface="Arial" panose="020B0604020202020204" pitchFamily="34" charset="0"/>
              <a:buChar char="•"/>
            </a:pPr>
            <a:endParaRPr lang="de-DE" dirty="0"/>
          </a:p>
        </p:txBody>
      </p:sp>
      <p:sp>
        <p:nvSpPr>
          <p:cNvPr id="4" name="Fußzeilenplatzhalter 3">
            <a:extLst>
              <a:ext uri="{FF2B5EF4-FFF2-40B4-BE49-F238E27FC236}">
                <a16:creationId xmlns:a16="http://schemas.microsoft.com/office/drawing/2014/main" id="{9B687CCB-4256-4963-97EA-1F1981B82443}"/>
              </a:ext>
            </a:extLst>
          </p:cNvPr>
          <p:cNvSpPr>
            <a:spLocks noGrp="1"/>
          </p:cNvSpPr>
          <p:nvPr>
            <p:ph type="ftr" sz="quarter" idx="11"/>
          </p:nvPr>
        </p:nvSpPr>
        <p:spPr/>
        <p:txBody>
          <a:bodyPr/>
          <a:lstStyle/>
          <a:p>
            <a:endParaRPr lang="de-DE"/>
          </a:p>
        </p:txBody>
      </p:sp>
    </p:spTree>
    <p:extLst>
      <p:ext uri="{BB962C8B-B14F-4D97-AF65-F5344CB8AC3E}">
        <p14:creationId xmlns:p14="http://schemas.microsoft.com/office/powerpoint/2010/main" val="13676417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platzhalter 3">
            <a:extLst>
              <a:ext uri="{FF2B5EF4-FFF2-40B4-BE49-F238E27FC236}">
                <a16:creationId xmlns:a16="http://schemas.microsoft.com/office/drawing/2014/main" id="{B139FD0A-546A-4C38-B66A-212B781CCBB1}"/>
              </a:ext>
            </a:extLst>
          </p:cNvPr>
          <p:cNvSpPr>
            <a:spLocks noGrp="1"/>
          </p:cNvSpPr>
          <p:nvPr>
            <p:ph type="body" sz="quarter" idx="13"/>
          </p:nvPr>
        </p:nvSpPr>
        <p:spPr/>
        <p:txBody>
          <a:bodyPr/>
          <a:lstStyle/>
          <a:p>
            <a:r>
              <a:rPr lang="de-DE" dirty="0"/>
              <a:t>Wissenschaftlerinnen</a:t>
            </a:r>
          </a:p>
        </p:txBody>
      </p:sp>
      <p:sp>
        <p:nvSpPr>
          <p:cNvPr id="5" name="Textplatzhalter 4">
            <a:extLst>
              <a:ext uri="{FF2B5EF4-FFF2-40B4-BE49-F238E27FC236}">
                <a16:creationId xmlns:a16="http://schemas.microsoft.com/office/drawing/2014/main" id="{E3D8E1A8-C64D-4C25-861D-426C23D7715E}"/>
              </a:ext>
            </a:extLst>
          </p:cNvPr>
          <p:cNvSpPr>
            <a:spLocks noGrp="1"/>
          </p:cNvSpPr>
          <p:nvPr>
            <p:ph type="body" sz="quarter" idx="22"/>
          </p:nvPr>
        </p:nvSpPr>
        <p:spPr/>
        <p:txBody>
          <a:bodyPr/>
          <a:lstStyle/>
          <a:p>
            <a:endParaRPr lang="de-DE"/>
          </a:p>
        </p:txBody>
      </p:sp>
      <p:sp>
        <p:nvSpPr>
          <p:cNvPr id="2" name="Fußzeilenplatzhalter 1">
            <a:extLst>
              <a:ext uri="{FF2B5EF4-FFF2-40B4-BE49-F238E27FC236}">
                <a16:creationId xmlns:a16="http://schemas.microsoft.com/office/drawing/2014/main" id="{68DAA42D-E6EE-4660-BC3A-68ABC36C0A1A}"/>
              </a:ext>
            </a:extLst>
          </p:cNvPr>
          <p:cNvSpPr>
            <a:spLocks noGrp="1"/>
          </p:cNvSpPr>
          <p:nvPr>
            <p:ph type="ftr" sz="quarter" idx="24"/>
          </p:nvPr>
        </p:nvSpPr>
        <p:spPr/>
        <p:txBody>
          <a:bodyPr/>
          <a:lstStyle/>
          <a:p>
            <a:endParaRPr lang="de-DE" dirty="0"/>
          </a:p>
        </p:txBody>
      </p:sp>
    </p:spTree>
    <p:extLst>
      <p:ext uri="{BB962C8B-B14F-4D97-AF65-F5344CB8AC3E}">
        <p14:creationId xmlns:p14="http://schemas.microsoft.com/office/powerpoint/2010/main" val="9231313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34799D3-E214-2E46-89E3-1D6421AE273F}"/>
              </a:ext>
            </a:extLst>
          </p:cNvPr>
          <p:cNvSpPr>
            <a:spLocks noGrp="1"/>
          </p:cNvSpPr>
          <p:nvPr>
            <p:ph type="title"/>
          </p:nvPr>
        </p:nvSpPr>
        <p:spPr/>
        <p:txBody>
          <a:bodyPr/>
          <a:lstStyle/>
          <a:p>
            <a:r>
              <a:rPr lang="de-DE" dirty="0"/>
              <a:t>Frauen im Maschinenbau</a:t>
            </a:r>
          </a:p>
        </p:txBody>
      </p:sp>
      <p:graphicFrame>
        <p:nvGraphicFramePr>
          <p:cNvPr id="4" name="Tabelle 4">
            <a:extLst>
              <a:ext uri="{FF2B5EF4-FFF2-40B4-BE49-F238E27FC236}">
                <a16:creationId xmlns:a16="http://schemas.microsoft.com/office/drawing/2014/main" id="{B2D2C7A9-18DD-5732-75E1-C6E5802E6439}"/>
              </a:ext>
            </a:extLst>
          </p:cNvPr>
          <p:cNvGraphicFramePr>
            <a:graphicFrameLocks noGrp="1"/>
          </p:cNvGraphicFramePr>
          <p:nvPr>
            <p:ph idx="1"/>
            <p:extLst>
              <p:ext uri="{D42A27DB-BD31-4B8C-83A1-F6EECF244321}">
                <p14:modId xmlns:p14="http://schemas.microsoft.com/office/powerpoint/2010/main" val="1615827015"/>
              </p:ext>
            </p:extLst>
          </p:nvPr>
        </p:nvGraphicFramePr>
        <p:xfrm>
          <a:off x="348254" y="1076970"/>
          <a:ext cx="10515597" cy="3874485"/>
        </p:xfrm>
        <a:graphic>
          <a:graphicData uri="http://schemas.openxmlformats.org/drawingml/2006/table">
            <a:tbl>
              <a:tblPr firstRow="1" bandRow="1">
                <a:tableStyleId>{5C22544A-7EE6-4342-B048-85BDC9FD1C3A}</a:tableStyleId>
              </a:tblPr>
              <a:tblGrid>
                <a:gridCol w="1107684">
                  <a:extLst>
                    <a:ext uri="{9D8B030D-6E8A-4147-A177-3AD203B41FA5}">
                      <a16:colId xmlns:a16="http://schemas.microsoft.com/office/drawing/2014/main" val="2567715240"/>
                    </a:ext>
                  </a:extLst>
                </a:gridCol>
                <a:gridCol w="3045041">
                  <a:extLst>
                    <a:ext uri="{9D8B030D-6E8A-4147-A177-3AD203B41FA5}">
                      <a16:colId xmlns:a16="http://schemas.microsoft.com/office/drawing/2014/main" val="476405766"/>
                    </a:ext>
                  </a:extLst>
                </a:gridCol>
                <a:gridCol w="6362872">
                  <a:extLst>
                    <a:ext uri="{9D8B030D-6E8A-4147-A177-3AD203B41FA5}">
                      <a16:colId xmlns:a16="http://schemas.microsoft.com/office/drawing/2014/main" val="725991950"/>
                    </a:ext>
                  </a:extLst>
                </a:gridCol>
              </a:tblGrid>
              <a:tr h="370840">
                <a:tc>
                  <a:txBody>
                    <a:bodyPr/>
                    <a:lstStyle/>
                    <a:p>
                      <a:r>
                        <a:rPr lang="de-DE" dirty="0"/>
                        <a:t>Jahr</a:t>
                      </a:r>
                    </a:p>
                  </a:txBody>
                  <a:tcPr/>
                </a:tc>
                <a:tc>
                  <a:txBody>
                    <a:bodyPr/>
                    <a:lstStyle/>
                    <a:p>
                      <a:r>
                        <a:rPr lang="de-DE" dirty="0"/>
                        <a:t>Name</a:t>
                      </a:r>
                    </a:p>
                  </a:txBody>
                  <a:tcPr/>
                </a:tc>
                <a:tc>
                  <a:txBody>
                    <a:bodyPr/>
                    <a:lstStyle/>
                    <a:p>
                      <a:r>
                        <a:rPr lang="de-DE" dirty="0"/>
                        <a:t>Fach/Institution</a:t>
                      </a:r>
                    </a:p>
                  </a:txBody>
                  <a:tcPr/>
                </a:tc>
                <a:extLst>
                  <a:ext uri="{0D108BD9-81ED-4DB2-BD59-A6C34878D82A}">
                    <a16:rowId xmlns:a16="http://schemas.microsoft.com/office/drawing/2014/main" val="3168510692"/>
                  </a:ext>
                </a:extLst>
              </a:tr>
              <a:tr h="557245">
                <a:tc>
                  <a:txBody>
                    <a:bodyPr/>
                    <a:lstStyle/>
                    <a:p>
                      <a:r>
                        <a:rPr lang="de-DE" dirty="0"/>
                        <a:t>1917</a:t>
                      </a:r>
                    </a:p>
                  </a:txBody>
                  <a:tcPr/>
                </a:tc>
                <a:tc>
                  <a:txBody>
                    <a:bodyPr/>
                    <a:lstStyle/>
                    <a:p>
                      <a:r>
                        <a:rPr lang="de-DE" dirty="0"/>
                        <a:t>Elisabeth Steinheil, verh. Franz</a:t>
                      </a:r>
                    </a:p>
                  </a:txBody>
                  <a:tcPr/>
                </a:tc>
                <a:tc>
                  <a:txBody>
                    <a:bodyPr/>
                    <a:lstStyle/>
                    <a:p>
                      <a:r>
                        <a:rPr lang="de-DE" dirty="0"/>
                        <a:t>Diplom Maschinenbau, TU München</a:t>
                      </a:r>
                    </a:p>
                  </a:txBody>
                  <a:tcPr/>
                </a:tc>
                <a:extLst>
                  <a:ext uri="{0D108BD9-81ED-4DB2-BD59-A6C34878D82A}">
                    <a16:rowId xmlns:a16="http://schemas.microsoft.com/office/drawing/2014/main" val="2144248324"/>
                  </a:ext>
                </a:extLst>
              </a:tr>
              <a:tr h="370840">
                <a:tc>
                  <a:txBody>
                    <a:bodyPr/>
                    <a:lstStyle/>
                    <a:p>
                      <a:r>
                        <a:rPr lang="de-DE" dirty="0"/>
                        <a:t>1918</a:t>
                      </a:r>
                    </a:p>
                  </a:txBody>
                  <a:tcPr/>
                </a:tc>
                <a:tc>
                  <a:txBody>
                    <a:bodyPr/>
                    <a:lstStyle/>
                    <a:p>
                      <a:r>
                        <a:rPr lang="de-DE" dirty="0"/>
                        <a:t>Elisabeth </a:t>
                      </a:r>
                      <a:r>
                        <a:rPr lang="de-DE" dirty="0" err="1"/>
                        <a:t>Paderstein</a:t>
                      </a:r>
                      <a:endParaRPr lang="de-DE" dirty="0"/>
                    </a:p>
                  </a:txBody>
                  <a:tcPr/>
                </a:tc>
                <a:tc>
                  <a:txBody>
                    <a:bodyPr/>
                    <a:lstStyle/>
                    <a:p>
                      <a:r>
                        <a:rPr lang="de-DE" dirty="0"/>
                        <a:t>Mathematik Mechanik, Dissertation Universität Halle-Wittenberg</a:t>
                      </a:r>
                    </a:p>
                  </a:txBody>
                  <a:tcPr/>
                </a:tc>
                <a:extLst>
                  <a:ext uri="{0D108BD9-81ED-4DB2-BD59-A6C34878D82A}">
                    <a16:rowId xmlns:a16="http://schemas.microsoft.com/office/drawing/2014/main" val="1159397690"/>
                  </a:ext>
                </a:extLst>
              </a:tr>
              <a:tr h="370840">
                <a:tc>
                  <a:txBody>
                    <a:bodyPr/>
                    <a:lstStyle/>
                    <a:p>
                      <a:r>
                        <a:rPr lang="de-DE" dirty="0"/>
                        <a:t>1922</a:t>
                      </a:r>
                    </a:p>
                  </a:txBody>
                  <a:tcPr/>
                </a:tc>
                <a:tc>
                  <a:txBody>
                    <a:bodyPr/>
                    <a:lstStyle/>
                    <a:p>
                      <a:r>
                        <a:rPr lang="de-DE" dirty="0">
                          <a:hlinkClick r:id="rId2"/>
                        </a:rPr>
                        <a:t>Ilse </a:t>
                      </a:r>
                      <a:r>
                        <a:rPr lang="de-DE" dirty="0" err="1">
                          <a:hlinkClick r:id="rId2"/>
                        </a:rPr>
                        <a:t>ter</a:t>
                      </a:r>
                      <a:r>
                        <a:rPr lang="de-DE" dirty="0">
                          <a:hlinkClick r:id="rId2"/>
                        </a:rPr>
                        <a:t> Meer</a:t>
                      </a:r>
                      <a:r>
                        <a:rPr lang="de-DE" dirty="0"/>
                        <a:t>, verh. Knott</a:t>
                      </a:r>
                    </a:p>
                  </a:txBody>
                  <a:tcPr/>
                </a:tc>
                <a:tc>
                  <a:txBody>
                    <a:bodyPr/>
                    <a:lstStyle/>
                    <a:p>
                      <a:r>
                        <a:rPr lang="de-DE" dirty="0"/>
                        <a:t>1919-22 Studium Diplom Maschinenbau, TU Hannover, Abschluss TH München 1924, Vertritt Patente Schleudermaschinen in der Abwassereinigung, Mitgliedschaft im VDI, tätig bei Siemens und Halske in Berlin, organisiert 1930 auf der Weltkraftkonferenz erstes Treffen von Ingenieurinnen </a:t>
                      </a:r>
                    </a:p>
                  </a:txBody>
                  <a:tcPr/>
                </a:tc>
                <a:extLst>
                  <a:ext uri="{0D108BD9-81ED-4DB2-BD59-A6C34878D82A}">
                    <a16:rowId xmlns:a16="http://schemas.microsoft.com/office/drawing/2014/main" val="525498285"/>
                  </a:ext>
                </a:extLst>
              </a:tr>
              <a:tr h="370840">
                <a:tc>
                  <a:txBody>
                    <a:bodyPr/>
                    <a:lstStyle/>
                    <a:p>
                      <a:r>
                        <a:rPr lang="de-DE" dirty="0"/>
                        <a:t>1929</a:t>
                      </a:r>
                    </a:p>
                  </a:txBody>
                  <a:tcPr/>
                </a:tc>
                <a:tc>
                  <a:txBody>
                    <a:bodyPr/>
                    <a:lstStyle/>
                    <a:p>
                      <a:r>
                        <a:rPr lang="de-DE" dirty="0"/>
                        <a:t>Ilse Essers, geb. Kober</a:t>
                      </a:r>
                    </a:p>
                  </a:txBody>
                  <a:tcPr/>
                </a:tc>
                <a:tc>
                  <a:txBody>
                    <a:bodyPr/>
                    <a:lstStyle/>
                    <a:p>
                      <a:r>
                        <a:rPr lang="de-DE" dirty="0"/>
                        <a:t>Promotion Maschinenwesen, TH Berlin, Diplom 1926 in Aachen</a:t>
                      </a:r>
                    </a:p>
                  </a:txBody>
                  <a:tcPr/>
                </a:tc>
                <a:extLst>
                  <a:ext uri="{0D108BD9-81ED-4DB2-BD59-A6C34878D82A}">
                    <a16:rowId xmlns:a16="http://schemas.microsoft.com/office/drawing/2014/main" val="736228058"/>
                  </a:ext>
                </a:extLst>
              </a:tr>
              <a:tr h="370840">
                <a:tc>
                  <a:txBody>
                    <a:bodyPr/>
                    <a:lstStyle/>
                    <a:p>
                      <a:r>
                        <a:rPr lang="de-DE" dirty="0"/>
                        <a:t>1924</a:t>
                      </a:r>
                    </a:p>
                  </a:txBody>
                  <a:tcPr/>
                </a:tc>
                <a:tc>
                  <a:txBody>
                    <a:bodyPr/>
                    <a:lstStyle/>
                    <a:p>
                      <a:r>
                        <a:rPr lang="de-DE" dirty="0"/>
                        <a:t>Wilhelmine Vogeler</a:t>
                      </a:r>
                    </a:p>
                  </a:txBody>
                  <a:tcPr/>
                </a:tc>
                <a:tc>
                  <a:txBody>
                    <a:bodyPr/>
                    <a:lstStyle/>
                    <a:p>
                      <a:r>
                        <a:rPr lang="de-DE" dirty="0"/>
                        <a:t>TH München</a:t>
                      </a:r>
                    </a:p>
                  </a:txBody>
                  <a:tcPr/>
                </a:tc>
                <a:extLst>
                  <a:ext uri="{0D108BD9-81ED-4DB2-BD59-A6C34878D82A}">
                    <a16:rowId xmlns:a16="http://schemas.microsoft.com/office/drawing/2014/main" val="2713118863"/>
                  </a:ext>
                </a:extLst>
              </a:tr>
              <a:tr h="370840">
                <a:tc>
                  <a:txBody>
                    <a:bodyPr/>
                    <a:lstStyle/>
                    <a:p>
                      <a:endParaRPr lang="de-DE"/>
                    </a:p>
                  </a:txBody>
                  <a:tcPr/>
                </a:tc>
                <a:tc>
                  <a:txBody>
                    <a:bodyPr/>
                    <a:lstStyle/>
                    <a:p>
                      <a:endParaRPr lang="de-DE" dirty="0"/>
                    </a:p>
                  </a:txBody>
                  <a:tcPr/>
                </a:tc>
                <a:tc>
                  <a:txBody>
                    <a:bodyPr/>
                    <a:lstStyle/>
                    <a:p>
                      <a:endParaRPr lang="de-DE" dirty="0"/>
                    </a:p>
                  </a:txBody>
                  <a:tcPr/>
                </a:tc>
                <a:extLst>
                  <a:ext uri="{0D108BD9-81ED-4DB2-BD59-A6C34878D82A}">
                    <a16:rowId xmlns:a16="http://schemas.microsoft.com/office/drawing/2014/main" val="183151261"/>
                  </a:ext>
                </a:extLst>
              </a:tr>
            </a:tbl>
          </a:graphicData>
        </a:graphic>
      </p:graphicFrame>
      <p:sp>
        <p:nvSpPr>
          <p:cNvPr id="3" name="Fußzeilenplatzhalter 2">
            <a:extLst>
              <a:ext uri="{FF2B5EF4-FFF2-40B4-BE49-F238E27FC236}">
                <a16:creationId xmlns:a16="http://schemas.microsoft.com/office/drawing/2014/main" id="{E3297E83-935F-4510-A737-4A43F86DAB5B}"/>
              </a:ext>
            </a:extLst>
          </p:cNvPr>
          <p:cNvSpPr>
            <a:spLocks noGrp="1"/>
          </p:cNvSpPr>
          <p:nvPr>
            <p:ph type="ftr" sz="quarter" idx="11"/>
          </p:nvPr>
        </p:nvSpPr>
        <p:spPr/>
        <p:txBody>
          <a:bodyPr/>
          <a:lstStyle/>
          <a:p>
            <a:endParaRPr lang="de-DE"/>
          </a:p>
        </p:txBody>
      </p:sp>
    </p:spTree>
    <p:extLst>
      <p:ext uri="{BB962C8B-B14F-4D97-AF65-F5344CB8AC3E}">
        <p14:creationId xmlns:p14="http://schemas.microsoft.com/office/powerpoint/2010/main" val="2732547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21FF8DB-79BB-93BB-60F0-CF93D14CACA2}"/>
              </a:ext>
            </a:extLst>
          </p:cNvPr>
          <p:cNvSpPr>
            <a:spLocks noGrp="1"/>
          </p:cNvSpPr>
          <p:nvPr>
            <p:ph type="title"/>
          </p:nvPr>
        </p:nvSpPr>
        <p:spPr/>
        <p:txBody>
          <a:bodyPr/>
          <a:lstStyle/>
          <a:p>
            <a:r>
              <a:rPr lang="de-DE" dirty="0"/>
              <a:t>Promotionen von Frauen</a:t>
            </a:r>
          </a:p>
        </p:txBody>
      </p:sp>
      <p:graphicFrame>
        <p:nvGraphicFramePr>
          <p:cNvPr id="4" name="Tabelle 4">
            <a:extLst>
              <a:ext uri="{FF2B5EF4-FFF2-40B4-BE49-F238E27FC236}">
                <a16:creationId xmlns:a16="http://schemas.microsoft.com/office/drawing/2014/main" id="{835E14D8-939C-32D7-3E1D-58FE0840650A}"/>
              </a:ext>
            </a:extLst>
          </p:cNvPr>
          <p:cNvGraphicFramePr>
            <a:graphicFrameLocks noGrp="1"/>
          </p:cNvGraphicFramePr>
          <p:nvPr>
            <p:ph idx="1"/>
            <p:extLst>
              <p:ext uri="{D42A27DB-BD31-4B8C-83A1-F6EECF244321}">
                <p14:modId xmlns:p14="http://schemas.microsoft.com/office/powerpoint/2010/main" val="3951615808"/>
              </p:ext>
            </p:extLst>
          </p:nvPr>
        </p:nvGraphicFramePr>
        <p:xfrm>
          <a:off x="379784" y="1195311"/>
          <a:ext cx="10515597" cy="4719320"/>
        </p:xfrm>
        <a:graphic>
          <a:graphicData uri="http://schemas.openxmlformats.org/drawingml/2006/table">
            <a:tbl>
              <a:tblPr firstRow="1" bandRow="1">
                <a:tableStyleId>{5C22544A-7EE6-4342-B048-85BDC9FD1C3A}</a:tableStyleId>
              </a:tblPr>
              <a:tblGrid>
                <a:gridCol w="3505199">
                  <a:extLst>
                    <a:ext uri="{9D8B030D-6E8A-4147-A177-3AD203B41FA5}">
                      <a16:colId xmlns:a16="http://schemas.microsoft.com/office/drawing/2014/main" val="1870687660"/>
                    </a:ext>
                  </a:extLst>
                </a:gridCol>
                <a:gridCol w="3505199">
                  <a:extLst>
                    <a:ext uri="{9D8B030D-6E8A-4147-A177-3AD203B41FA5}">
                      <a16:colId xmlns:a16="http://schemas.microsoft.com/office/drawing/2014/main" val="1864268808"/>
                    </a:ext>
                  </a:extLst>
                </a:gridCol>
                <a:gridCol w="3505199">
                  <a:extLst>
                    <a:ext uri="{9D8B030D-6E8A-4147-A177-3AD203B41FA5}">
                      <a16:colId xmlns:a16="http://schemas.microsoft.com/office/drawing/2014/main" val="1292775151"/>
                    </a:ext>
                  </a:extLst>
                </a:gridCol>
              </a:tblGrid>
              <a:tr h="370840">
                <a:tc>
                  <a:txBody>
                    <a:bodyPr/>
                    <a:lstStyle/>
                    <a:p>
                      <a:r>
                        <a:rPr lang="de-DE" dirty="0"/>
                        <a:t>Jahr</a:t>
                      </a:r>
                    </a:p>
                  </a:txBody>
                  <a:tcPr/>
                </a:tc>
                <a:tc>
                  <a:txBody>
                    <a:bodyPr/>
                    <a:lstStyle/>
                    <a:p>
                      <a:r>
                        <a:rPr lang="de-DE" dirty="0"/>
                        <a:t>Name</a:t>
                      </a:r>
                    </a:p>
                  </a:txBody>
                  <a:tcPr/>
                </a:tc>
                <a:tc>
                  <a:txBody>
                    <a:bodyPr/>
                    <a:lstStyle/>
                    <a:p>
                      <a:r>
                        <a:rPr lang="de-DE" dirty="0"/>
                        <a:t>Fach, Ort</a:t>
                      </a:r>
                    </a:p>
                  </a:txBody>
                  <a:tcPr/>
                </a:tc>
                <a:extLst>
                  <a:ext uri="{0D108BD9-81ED-4DB2-BD59-A6C34878D82A}">
                    <a16:rowId xmlns:a16="http://schemas.microsoft.com/office/drawing/2014/main" val="3751974574"/>
                  </a:ext>
                </a:extLst>
              </a:tr>
              <a:tr h="370840">
                <a:tc>
                  <a:txBody>
                    <a:bodyPr/>
                    <a:lstStyle/>
                    <a:p>
                      <a:r>
                        <a:rPr lang="de-DE" dirty="0"/>
                        <a:t>1754</a:t>
                      </a:r>
                    </a:p>
                  </a:txBody>
                  <a:tcPr/>
                </a:tc>
                <a:tc>
                  <a:txBody>
                    <a:bodyPr/>
                    <a:lstStyle/>
                    <a:p>
                      <a:r>
                        <a:rPr lang="de-DE" dirty="0"/>
                        <a:t>Dorothea Erxleben</a:t>
                      </a:r>
                    </a:p>
                  </a:txBody>
                  <a:tcPr/>
                </a:tc>
                <a:tc>
                  <a:txBody>
                    <a:bodyPr/>
                    <a:lstStyle/>
                    <a:p>
                      <a:r>
                        <a:rPr lang="de-DE" dirty="0"/>
                        <a:t>Medizin, Quedlinburg</a:t>
                      </a:r>
                    </a:p>
                  </a:txBody>
                  <a:tcPr/>
                </a:tc>
                <a:extLst>
                  <a:ext uri="{0D108BD9-81ED-4DB2-BD59-A6C34878D82A}">
                    <a16:rowId xmlns:a16="http://schemas.microsoft.com/office/drawing/2014/main" val="1195577794"/>
                  </a:ext>
                </a:extLst>
              </a:tr>
              <a:tr h="370840">
                <a:tc>
                  <a:txBody>
                    <a:bodyPr/>
                    <a:lstStyle/>
                    <a:p>
                      <a:r>
                        <a:rPr lang="de-DE" dirty="0"/>
                        <a:t>1817</a:t>
                      </a:r>
                    </a:p>
                  </a:txBody>
                  <a:tcPr/>
                </a:tc>
                <a:tc>
                  <a:txBody>
                    <a:bodyPr/>
                    <a:lstStyle/>
                    <a:p>
                      <a:r>
                        <a:rPr lang="de-DE" dirty="0"/>
                        <a:t>Marianne Theodore Charlotte Siebold von Heidenreich</a:t>
                      </a:r>
                    </a:p>
                  </a:txBody>
                  <a:tcPr/>
                </a:tc>
                <a:tc>
                  <a:txBody>
                    <a:bodyPr/>
                    <a:lstStyle/>
                    <a:p>
                      <a:r>
                        <a:rPr lang="de-DE" dirty="0"/>
                        <a:t>Medizin, Gynäkologie, Gießen</a:t>
                      </a:r>
                    </a:p>
                  </a:txBody>
                  <a:tcPr/>
                </a:tc>
                <a:extLst>
                  <a:ext uri="{0D108BD9-81ED-4DB2-BD59-A6C34878D82A}">
                    <a16:rowId xmlns:a16="http://schemas.microsoft.com/office/drawing/2014/main" val="618887860"/>
                  </a:ext>
                </a:extLst>
              </a:tr>
              <a:tr h="370840">
                <a:tc>
                  <a:txBody>
                    <a:bodyPr/>
                    <a:lstStyle/>
                    <a:p>
                      <a:r>
                        <a:rPr lang="de-DE" dirty="0"/>
                        <a:t>1815</a:t>
                      </a:r>
                    </a:p>
                  </a:txBody>
                  <a:tcPr/>
                </a:tc>
                <a:tc>
                  <a:txBody>
                    <a:bodyPr/>
                    <a:lstStyle/>
                    <a:p>
                      <a:r>
                        <a:rPr lang="de-DE" dirty="0"/>
                        <a:t>Josepha Siebold</a:t>
                      </a:r>
                    </a:p>
                  </a:txBody>
                  <a:tcPr/>
                </a:tc>
                <a:tc>
                  <a:txBody>
                    <a:bodyPr/>
                    <a:lstStyle/>
                    <a:p>
                      <a:r>
                        <a:rPr lang="de-DE" dirty="0"/>
                        <a:t>Medizin, ehrenhalber, Gießen</a:t>
                      </a:r>
                    </a:p>
                  </a:txBody>
                  <a:tcPr/>
                </a:tc>
                <a:extLst>
                  <a:ext uri="{0D108BD9-81ED-4DB2-BD59-A6C34878D82A}">
                    <a16:rowId xmlns:a16="http://schemas.microsoft.com/office/drawing/2014/main" val="166658210"/>
                  </a:ext>
                </a:extLst>
              </a:tr>
              <a:tr h="370840">
                <a:tc>
                  <a:txBody>
                    <a:bodyPr/>
                    <a:lstStyle/>
                    <a:p>
                      <a:r>
                        <a:rPr lang="de-DE" dirty="0"/>
                        <a:t>1827</a:t>
                      </a:r>
                    </a:p>
                  </a:txBody>
                  <a:tcPr/>
                </a:tc>
                <a:tc>
                  <a:txBody>
                    <a:bodyPr/>
                    <a:lstStyle/>
                    <a:p>
                      <a:r>
                        <a:rPr lang="de-DE" dirty="0"/>
                        <a:t>Daniel Jeanne Wyttenbach</a:t>
                      </a:r>
                    </a:p>
                  </a:txBody>
                  <a:tcPr/>
                </a:tc>
                <a:tc>
                  <a:txBody>
                    <a:bodyPr/>
                    <a:lstStyle/>
                    <a:p>
                      <a:r>
                        <a:rPr lang="de-DE" dirty="0"/>
                        <a:t>Philosophie, ehrenhalber, Marburg</a:t>
                      </a:r>
                    </a:p>
                  </a:txBody>
                  <a:tcPr/>
                </a:tc>
                <a:extLst>
                  <a:ext uri="{0D108BD9-81ED-4DB2-BD59-A6C34878D82A}">
                    <a16:rowId xmlns:a16="http://schemas.microsoft.com/office/drawing/2014/main" val="2411343462"/>
                  </a:ext>
                </a:extLst>
              </a:tr>
              <a:tr h="370840">
                <a:tc>
                  <a:txBody>
                    <a:bodyPr/>
                    <a:lstStyle/>
                    <a:p>
                      <a:r>
                        <a:rPr lang="de-DE" dirty="0"/>
                        <a:t>1874</a:t>
                      </a:r>
                    </a:p>
                  </a:txBody>
                  <a:tcPr/>
                </a:tc>
                <a:tc>
                  <a:txBody>
                    <a:bodyPr/>
                    <a:lstStyle/>
                    <a:p>
                      <a:r>
                        <a:rPr lang="de-DE" dirty="0"/>
                        <a:t>Sofja </a:t>
                      </a:r>
                      <a:r>
                        <a:rPr lang="de-DE" dirty="0" err="1"/>
                        <a:t>Kowalewskaja</a:t>
                      </a:r>
                      <a:endParaRPr lang="de-DE" dirty="0"/>
                    </a:p>
                  </a:txBody>
                  <a:tcPr/>
                </a:tc>
                <a:tc>
                  <a:txBody>
                    <a:bodyPr/>
                    <a:lstStyle/>
                    <a:p>
                      <a:r>
                        <a:rPr lang="de-DE" dirty="0"/>
                        <a:t>Mathematik, Göttingen</a:t>
                      </a:r>
                    </a:p>
                  </a:txBody>
                  <a:tcPr/>
                </a:tc>
                <a:extLst>
                  <a:ext uri="{0D108BD9-81ED-4DB2-BD59-A6C34878D82A}">
                    <a16:rowId xmlns:a16="http://schemas.microsoft.com/office/drawing/2014/main" val="2495806434"/>
                  </a:ext>
                </a:extLst>
              </a:tr>
              <a:tr h="370840">
                <a:tc>
                  <a:txBody>
                    <a:bodyPr/>
                    <a:lstStyle/>
                    <a:p>
                      <a:r>
                        <a:rPr lang="de-DE" dirty="0"/>
                        <a:t>1874</a:t>
                      </a:r>
                    </a:p>
                  </a:txBody>
                  <a:tcPr/>
                </a:tc>
                <a:tc>
                  <a:txBody>
                    <a:bodyPr/>
                    <a:lstStyle/>
                    <a:p>
                      <a:r>
                        <a:rPr lang="de-DE" dirty="0"/>
                        <a:t>Julia </a:t>
                      </a:r>
                      <a:r>
                        <a:rPr lang="de-DE" dirty="0" err="1"/>
                        <a:t>Lermontowa</a:t>
                      </a:r>
                      <a:endParaRPr lang="de-DE" dirty="0"/>
                    </a:p>
                  </a:txBody>
                  <a:tcPr/>
                </a:tc>
                <a:tc>
                  <a:txBody>
                    <a:bodyPr/>
                    <a:lstStyle/>
                    <a:p>
                      <a:r>
                        <a:rPr lang="de-DE" dirty="0"/>
                        <a:t>Chemie, Göttingen</a:t>
                      </a:r>
                    </a:p>
                  </a:txBody>
                  <a:tcPr/>
                </a:tc>
                <a:extLst>
                  <a:ext uri="{0D108BD9-81ED-4DB2-BD59-A6C34878D82A}">
                    <a16:rowId xmlns:a16="http://schemas.microsoft.com/office/drawing/2014/main" val="3863225521"/>
                  </a:ext>
                </a:extLst>
              </a:tr>
              <a:tr h="370840">
                <a:tc>
                  <a:txBody>
                    <a:bodyPr/>
                    <a:lstStyle/>
                    <a:p>
                      <a:r>
                        <a:rPr lang="de-DE" dirty="0"/>
                        <a:t>1895</a:t>
                      </a:r>
                    </a:p>
                  </a:txBody>
                  <a:tcPr/>
                </a:tc>
                <a:tc>
                  <a:txBody>
                    <a:bodyPr/>
                    <a:lstStyle/>
                    <a:p>
                      <a:r>
                        <a:rPr lang="de-DE" dirty="0"/>
                        <a:t>Margaret </a:t>
                      </a:r>
                      <a:r>
                        <a:rPr lang="de-DE" dirty="0" err="1"/>
                        <a:t>Maltby</a:t>
                      </a:r>
                      <a:endParaRPr lang="de-DE" dirty="0"/>
                    </a:p>
                  </a:txBody>
                  <a:tcPr/>
                </a:tc>
                <a:tc>
                  <a:txBody>
                    <a:bodyPr/>
                    <a:lstStyle/>
                    <a:p>
                      <a:r>
                        <a:rPr lang="de-DE" dirty="0"/>
                        <a:t>Physikalische Chemie, Göttingen</a:t>
                      </a:r>
                    </a:p>
                  </a:txBody>
                  <a:tcPr/>
                </a:tc>
                <a:extLst>
                  <a:ext uri="{0D108BD9-81ED-4DB2-BD59-A6C34878D82A}">
                    <a16:rowId xmlns:a16="http://schemas.microsoft.com/office/drawing/2014/main" val="2342797075"/>
                  </a:ext>
                </a:extLst>
              </a:tr>
              <a:tr h="370840">
                <a:tc>
                  <a:txBody>
                    <a:bodyPr/>
                    <a:lstStyle/>
                    <a:p>
                      <a:r>
                        <a:rPr lang="de-DE" dirty="0"/>
                        <a:t>1899</a:t>
                      </a:r>
                    </a:p>
                  </a:txBody>
                  <a:tcPr/>
                </a:tc>
                <a:tc>
                  <a:txBody>
                    <a:bodyPr/>
                    <a:lstStyle/>
                    <a:p>
                      <a:r>
                        <a:rPr lang="de-DE" dirty="0"/>
                        <a:t>Elsa Neumann</a:t>
                      </a:r>
                    </a:p>
                  </a:txBody>
                  <a:tcPr/>
                </a:tc>
                <a:tc>
                  <a:txBody>
                    <a:bodyPr/>
                    <a:lstStyle/>
                    <a:p>
                      <a:r>
                        <a:rPr lang="de-DE" dirty="0"/>
                        <a:t>Physik, Berlin</a:t>
                      </a:r>
                    </a:p>
                  </a:txBody>
                  <a:tcPr/>
                </a:tc>
                <a:extLst>
                  <a:ext uri="{0D108BD9-81ED-4DB2-BD59-A6C34878D82A}">
                    <a16:rowId xmlns:a16="http://schemas.microsoft.com/office/drawing/2014/main" val="823971327"/>
                  </a:ext>
                </a:extLst>
              </a:tr>
              <a:tr h="370840">
                <a:tc>
                  <a:txBody>
                    <a:bodyPr/>
                    <a:lstStyle/>
                    <a:p>
                      <a:r>
                        <a:rPr lang="de-DE" dirty="0"/>
                        <a:t>1900</a:t>
                      </a:r>
                    </a:p>
                  </a:txBody>
                  <a:tcPr/>
                </a:tc>
                <a:tc>
                  <a:txBody>
                    <a:bodyPr/>
                    <a:lstStyle/>
                    <a:p>
                      <a:r>
                        <a:rPr lang="de-DE" dirty="0"/>
                        <a:t>Clara Immerwahr</a:t>
                      </a:r>
                    </a:p>
                  </a:txBody>
                  <a:tcPr/>
                </a:tc>
                <a:tc>
                  <a:txBody>
                    <a:bodyPr/>
                    <a:lstStyle/>
                    <a:p>
                      <a:r>
                        <a:rPr lang="de-DE" dirty="0"/>
                        <a:t>Chemie, Breslau</a:t>
                      </a:r>
                    </a:p>
                  </a:txBody>
                  <a:tcPr/>
                </a:tc>
                <a:extLst>
                  <a:ext uri="{0D108BD9-81ED-4DB2-BD59-A6C34878D82A}">
                    <a16:rowId xmlns:a16="http://schemas.microsoft.com/office/drawing/2014/main" val="785468595"/>
                  </a:ext>
                </a:extLst>
              </a:tr>
              <a:tr h="370840">
                <a:tc>
                  <a:txBody>
                    <a:bodyPr/>
                    <a:lstStyle/>
                    <a:p>
                      <a:r>
                        <a:rPr lang="de-DE" dirty="0"/>
                        <a:t>1901</a:t>
                      </a:r>
                    </a:p>
                  </a:txBody>
                  <a:tcPr/>
                </a:tc>
                <a:tc>
                  <a:txBody>
                    <a:bodyPr/>
                    <a:lstStyle/>
                    <a:p>
                      <a:r>
                        <a:rPr lang="de-DE" dirty="0"/>
                        <a:t>Helene Stöcker</a:t>
                      </a:r>
                    </a:p>
                  </a:txBody>
                  <a:tcPr/>
                </a:tc>
                <a:tc>
                  <a:txBody>
                    <a:bodyPr/>
                    <a:lstStyle/>
                    <a:p>
                      <a:r>
                        <a:rPr lang="de-DE" dirty="0"/>
                        <a:t>Literaturwissenschaft, Bern</a:t>
                      </a:r>
                    </a:p>
                  </a:txBody>
                  <a:tcPr/>
                </a:tc>
                <a:extLst>
                  <a:ext uri="{0D108BD9-81ED-4DB2-BD59-A6C34878D82A}">
                    <a16:rowId xmlns:a16="http://schemas.microsoft.com/office/drawing/2014/main" val="2784103447"/>
                  </a:ext>
                </a:extLst>
              </a:tr>
              <a:tr h="370840">
                <a:tc>
                  <a:txBody>
                    <a:bodyPr/>
                    <a:lstStyle/>
                    <a:p>
                      <a:r>
                        <a:rPr lang="de-DE" dirty="0"/>
                        <a:t>1904</a:t>
                      </a:r>
                    </a:p>
                  </a:txBody>
                  <a:tcPr/>
                </a:tc>
                <a:tc>
                  <a:txBody>
                    <a:bodyPr/>
                    <a:lstStyle/>
                    <a:p>
                      <a:r>
                        <a:rPr lang="de-DE" dirty="0"/>
                        <a:t>Gertrud Bäumer</a:t>
                      </a:r>
                    </a:p>
                  </a:txBody>
                  <a:tcPr/>
                </a:tc>
                <a:tc>
                  <a:txBody>
                    <a:bodyPr/>
                    <a:lstStyle/>
                    <a:p>
                      <a:r>
                        <a:rPr lang="de-DE" dirty="0"/>
                        <a:t>Literaturwissenschaft, Berlin</a:t>
                      </a:r>
                    </a:p>
                  </a:txBody>
                  <a:tcPr/>
                </a:tc>
                <a:extLst>
                  <a:ext uri="{0D108BD9-81ED-4DB2-BD59-A6C34878D82A}">
                    <a16:rowId xmlns:a16="http://schemas.microsoft.com/office/drawing/2014/main" val="3360401322"/>
                  </a:ext>
                </a:extLst>
              </a:tr>
            </a:tbl>
          </a:graphicData>
        </a:graphic>
      </p:graphicFrame>
      <p:sp>
        <p:nvSpPr>
          <p:cNvPr id="3" name="Fußzeilenplatzhalter 2">
            <a:extLst>
              <a:ext uri="{FF2B5EF4-FFF2-40B4-BE49-F238E27FC236}">
                <a16:creationId xmlns:a16="http://schemas.microsoft.com/office/drawing/2014/main" id="{881D631C-8830-4A04-B08A-0611F95A1F7C}"/>
              </a:ext>
            </a:extLst>
          </p:cNvPr>
          <p:cNvSpPr>
            <a:spLocks noGrp="1"/>
          </p:cNvSpPr>
          <p:nvPr>
            <p:ph type="ftr" sz="quarter" idx="11"/>
          </p:nvPr>
        </p:nvSpPr>
        <p:spPr/>
        <p:txBody>
          <a:bodyPr/>
          <a:lstStyle/>
          <a:p>
            <a:endParaRPr lang="de-DE"/>
          </a:p>
        </p:txBody>
      </p:sp>
    </p:spTree>
    <p:extLst>
      <p:ext uri="{BB962C8B-B14F-4D97-AF65-F5344CB8AC3E}">
        <p14:creationId xmlns:p14="http://schemas.microsoft.com/office/powerpoint/2010/main" val="3054588338"/>
      </p:ext>
    </p:extLst>
  </p:cSld>
  <p:clrMapOvr>
    <a:masterClrMapping/>
  </p:clrMapOvr>
</p:sld>
</file>

<file path=ppt/theme/theme1.xml><?xml version="1.0" encoding="utf-8"?>
<a:theme xmlns:a="http://schemas.openxmlformats.org/drawingml/2006/main" name="BHT PPT Master 2021">
  <a:themeElements>
    <a:clrScheme name="Benutzerdefiniert 42">
      <a:dk1>
        <a:sysClr val="windowText" lastClr="000000"/>
      </a:dk1>
      <a:lt1>
        <a:sysClr val="window" lastClr="FFFFFF"/>
      </a:lt1>
      <a:dk2>
        <a:srgbClr val="000000"/>
      </a:dk2>
      <a:lt2>
        <a:srgbClr val="FFFFFF"/>
      </a:lt2>
      <a:accent1>
        <a:srgbClr val="00A0AA"/>
      </a:accent1>
      <a:accent2>
        <a:srgbClr val="555555"/>
      </a:accent2>
      <a:accent3>
        <a:srgbClr val="EA3B07"/>
      </a:accent3>
      <a:accent4>
        <a:srgbClr val="FFC900"/>
      </a:accent4>
      <a:accent5>
        <a:srgbClr val="004282"/>
      </a:accent5>
      <a:accent6>
        <a:srgbClr val="555555"/>
      </a:accent6>
      <a:hlink>
        <a:srgbClr val="004282"/>
      </a:hlink>
      <a:folHlink>
        <a:srgbClr val="EA3B07"/>
      </a:folHlink>
    </a:clrScheme>
    <a:fontScheme name="Benutzerdefiniert 13">
      <a:majorFont>
        <a:latin typeface="BHT Case Micro"/>
        <a:ea typeface=""/>
        <a:cs typeface=""/>
      </a:majorFont>
      <a:minorFont>
        <a:latin typeface="BHT Case Text"/>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w="9525">
          <a:solidFill>
            <a:schemeClr val="accent2"/>
          </a:solidFill>
        </a:ln>
      </a:spPr>
      <a:bodyPr lIns="72000" tIns="72000" rIns="72000" bIns="72000" rtlCol="0" anchor="ctr"/>
      <a:lstStyle>
        <a:defPPr algn="ctr">
          <a:defRPr sz="1200" dirty="0" err="1"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accent2"/>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none" lIns="0" tIns="0" rIns="0" bIns="0" rtlCol="0">
        <a:spAutoFit/>
      </a:bodyPr>
      <a:lstStyle>
        <a:defPPr algn="l">
          <a:defRPr sz="1200" dirty="0" err="1" smtClean="0"/>
        </a:defPPr>
      </a:lstStyle>
    </a:txDef>
  </a:objectDefaults>
  <a:extraClrSchemeLst/>
  <a:custClrLst>
    <a:custClr name="BHT-Rot">
      <a:srgbClr val="EA3B07"/>
    </a:custClr>
    <a:custClr name="BHT-Gelb">
      <a:srgbClr val="FFC900"/>
    </a:custClr>
    <a:custClr name="BHT-Petrol">
      <a:srgbClr val="00A0AA"/>
    </a:custClr>
    <a:custClr name="BHT-Blau">
      <a:srgbClr val="004282"/>
    </a:custClr>
    <a:custClr name="BHT-Anthrazit">
      <a:srgbClr val="555555"/>
    </a:custClr>
    <a:custClr name="White">
      <a:srgbClr val="FFFFFF"/>
    </a:custClr>
    <a:custClr name="White">
      <a:srgbClr val="FFFFFF"/>
    </a:custClr>
    <a:custClr name="White">
      <a:srgbClr val="FFFFFF"/>
    </a:custClr>
    <a:custClr name="White">
      <a:srgbClr val="FFFFFF"/>
    </a:custClr>
    <a:custClr name="White">
      <a:srgbClr val="FFFFFF"/>
    </a:custClr>
  </a:custClrLst>
  <a:extLst>
    <a:ext uri="{05A4C25C-085E-4340-85A3-A5531E510DB2}">
      <thm15:themeFamily xmlns:thm15="http://schemas.microsoft.com/office/thememl/2012/main" name="BHT_PPT-Master2021.pptx" id="{B31B10A5-A047-420C-8AF0-148D598F75EA}" vid="{5CAD2D49-1756-49AE-8E13-82170D48D2BC}"/>
    </a:ext>
  </a:extLst>
</a:theme>
</file>

<file path=ppt/theme/theme2.xml><?xml version="1.0" encoding="utf-8"?>
<a:theme xmlns:a="http://schemas.openxmlformats.org/drawingml/2006/main" name="Office">
  <a:themeElements>
    <a:clrScheme name="Benutzerdefiniert 42">
      <a:dk1>
        <a:sysClr val="windowText" lastClr="000000"/>
      </a:dk1>
      <a:lt1>
        <a:sysClr val="window" lastClr="FFFFFF"/>
      </a:lt1>
      <a:dk2>
        <a:srgbClr val="000000"/>
      </a:dk2>
      <a:lt2>
        <a:srgbClr val="FFFFFF"/>
      </a:lt2>
      <a:accent1>
        <a:srgbClr val="00A0AA"/>
      </a:accent1>
      <a:accent2>
        <a:srgbClr val="555555"/>
      </a:accent2>
      <a:accent3>
        <a:srgbClr val="EA3B07"/>
      </a:accent3>
      <a:accent4>
        <a:srgbClr val="FFC900"/>
      </a:accent4>
      <a:accent5>
        <a:srgbClr val="004282"/>
      </a:accent5>
      <a:accent6>
        <a:srgbClr val="555555"/>
      </a:accent6>
      <a:hlink>
        <a:srgbClr val="004282"/>
      </a:hlink>
      <a:folHlink>
        <a:srgbClr val="EA3B07"/>
      </a:folHlink>
    </a:clrScheme>
    <a:fontScheme name="Benutzerdefiniert 13">
      <a:majorFont>
        <a:latin typeface="BHT Case Micro"/>
        <a:ea typeface=""/>
        <a:cs typeface=""/>
      </a:majorFont>
      <a:minorFont>
        <a:latin typeface="BHT Case Tex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a:themeElements>
    <a:clrScheme name="Benutzerdefiniert 42">
      <a:dk1>
        <a:sysClr val="windowText" lastClr="000000"/>
      </a:dk1>
      <a:lt1>
        <a:sysClr val="window" lastClr="FFFFFF"/>
      </a:lt1>
      <a:dk2>
        <a:srgbClr val="000000"/>
      </a:dk2>
      <a:lt2>
        <a:srgbClr val="FFFFFF"/>
      </a:lt2>
      <a:accent1>
        <a:srgbClr val="00A0AA"/>
      </a:accent1>
      <a:accent2>
        <a:srgbClr val="555555"/>
      </a:accent2>
      <a:accent3>
        <a:srgbClr val="EA3B07"/>
      </a:accent3>
      <a:accent4>
        <a:srgbClr val="FFC900"/>
      </a:accent4>
      <a:accent5>
        <a:srgbClr val="004282"/>
      </a:accent5>
      <a:accent6>
        <a:srgbClr val="555555"/>
      </a:accent6>
      <a:hlink>
        <a:srgbClr val="004282"/>
      </a:hlink>
      <a:folHlink>
        <a:srgbClr val="EA3B07"/>
      </a:folHlink>
    </a:clrScheme>
    <a:fontScheme name="Benutzerdefiniert 13">
      <a:majorFont>
        <a:latin typeface="BHT Case Micro"/>
        <a:ea typeface=""/>
        <a:cs typeface=""/>
      </a:majorFont>
      <a:minorFont>
        <a:latin typeface="BHT Case Tex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BHT_PPT-Master-2021_16zu9</Template>
  <TotalTime>0</TotalTime>
  <Words>2073</Words>
  <Application>Microsoft Office PowerPoint</Application>
  <PresentationFormat>Breitbild</PresentationFormat>
  <Paragraphs>328</Paragraphs>
  <Slides>33</Slides>
  <Notes>0</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33</vt:i4>
      </vt:variant>
    </vt:vector>
  </HeadingPairs>
  <TitlesOfParts>
    <vt:vector size="37" baseType="lpstr">
      <vt:lpstr>Arial</vt:lpstr>
      <vt:lpstr>BHT Case Micro</vt:lpstr>
      <vt:lpstr>BHT Case Text</vt:lpstr>
      <vt:lpstr>BHT PPT Master 2021</vt:lpstr>
      <vt:lpstr>IMPULSE zur  Gleichstellung</vt:lpstr>
      <vt:lpstr>Vorwort</vt:lpstr>
      <vt:lpstr>Inhalt</vt:lpstr>
      <vt:lpstr>Gleichstellungspolitische Rahmenbedingungen für Frauen</vt:lpstr>
      <vt:lpstr>PowerPoint-Präsentation</vt:lpstr>
      <vt:lpstr>Mögliche Fragen für den Unterricht</vt:lpstr>
      <vt:lpstr>PowerPoint-Präsentation</vt:lpstr>
      <vt:lpstr>Frauen im Maschinenbau</vt:lpstr>
      <vt:lpstr>Promotionen von Frauen</vt:lpstr>
      <vt:lpstr>Promotionen von Frauen in Mathematik</vt:lpstr>
      <vt:lpstr>Frühe Professorinnen</vt:lpstr>
      <vt:lpstr>PowerPoint-Präsentation</vt:lpstr>
      <vt:lpstr>Maria Göppert-Mayer</vt:lpstr>
      <vt:lpstr>Dora Wehage</vt:lpstr>
      <vt:lpstr>Irmgard Lotz, verh. Flügge </vt:lpstr>
      <vt:lpstr>Ingeborg Ginzel</vt:lpstr>
      <vt:lpstr>Marie-Luise Schluckebier</vt:lpstr>
      <vt:lpstr>Melitta Schiller, verh. Schenk von Stauffenberg</vt:lpstr>
      <vt:lpstr>Ruth Proksch</vt:lpstr>
      <vt:lpstr>Cäcilie Fröhlich</vt:lpstr>
      <vt:lpstr>Edel-Agathe Neumann</vt:lpstr>
      <vt:lpstr>Unternehmerinnen/ Wirtschaft/Anwendung</vt:lpstr>
      <vt:lpstr>Helene Jaffe</vt:lpstr>
      <vt:lpstr>Magdalena Sophie March, geb. Keller </vt:lpstr>
      <vt:lpstr>Emilie  Winkelmann</vt:lpstr>
      <vt:lpstr>Leonida Herovici</vt:lpstr>
      <vt:lpstr>Deodata Krüger</vt:lpstr>
      <vt:lpstr>Marie Munk</vt:lpstr>
      <vt:lpstr>Ida Eva Noddack, geb. Tacke</vt:lpstr>
      <vt:lpstr>Irma Ullmann, geb. Goldmann</vt:lpstr>
      <vt:lpstr>Käthe (Katharina) Paulus</vt:lpstr>
      <vt:lpstr>Literaturhinweise - Auswahl</vt:lpstr>
      <vt:lpstr>Empfohlene Webseiten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Titel der Veranstaltung</dc:title>
  <dc:creator>Keibel, Beate</dc:creator>
  <cp:lastModifiedBy>Plaumann, Susanne</cp:lastModifiedBy>
  <cp:revision>27</cp:revision>
  <dcterms:created xsi:type="dcterms:W3CDTF">2023-06-15T08:10:15Z</dcterms:created>
  <dcterms:modified xsi:type="dcterms:W3CDTF">2023-10-30T14:14:16Z</dcterms:modified>
</cp:coreProperties>
</file>